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2" r:id="rId5"/>
    <p:sldId id="261" r:id="rId6"/>
    <p:sldId id="264" r:id="rId7"/>
    <p:sldId id="378" r:id="rId8"/>
    <p:sldId id="379" r:id="rId9"/>
    <p:sldId id="380" r:id="rId10"/>
    <p:sldId id="381" r:id="rId11"/>
    <p:sldId id="382" r:id="rId12"/>
    <p:sldId id="383" r:id="rId13"/>
    <p:sldId id="384" r:id="rId14"/>
    <p:sldId id="385" r:id="rId15"/>
    <p:sldId id="386" r:id="rId16"/>
    <p:sldId id="387" r:id="rId17"/>
    <p:sldId id="389" r:id="rId18"/>
    <p:sldId id="390" r:id="rId19"/>
    <p:sldId id="388" r:id="rId20"/>
    <p:sldId id="391"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4" autoAdjust="0"/>
    <p:restoredTop sz="94660"/>
  </p:normalViewPr>
  <p:slideViewPr>
    <p:cSldViewPr snapToGrid="0">
      <p:cViewPr varScale="1">
        <p:scale>
          <a:sx n="114" d="100"/>
          <a:sy n="114" d="100"/>
        </p:scale>
        <p:origin x="732" y="84"/>
      </p:cViewPr>
      <p:guideLst>
        <p:guide orient="horz" pos="24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09:25:33.349"/>
    </inkml:context>
    <inkml:brush xml:id="br0">
      <inkml:brushProperty name="width" value="0.05" units="cm"/>
      <inkml:brushProperty name="height" value="0.05" units="cm"/>
      <inkml:brushProperty name="color" value="#E71224"/>
    </inkml:brush>
  </inkml:definitions>
  <inkml:trace contextRef="#ctx0" brushRef="#br0">0 663 24575,'29'0'0,"369"6"0,-345-4 0,212 14 0,74 0 0,169-17 0,-273 1 0,-207 2 0,56 10 0,-13-1 0,2 2 0,-51-8 0,42 5 0,9-4 0,26 1 0,14-7 0,48 1 0,-51 11 0,18 2 0,-43-13 0,20 1 0,-86-1 0,0 2 0,0 0 0,27 8 0,-20-2 0,1-2 0,0-1 0,0-2 0,32 2 0,-1-5 0,-31-2 0,50 7 0,-55-3 0,66 11 0,115 4 0,266-18 0,-214-1 0,1301 1 0,-1540 1 0,1 1 0,-1 0 0,19 6 0,-16-4 0,36 4 0,174-6 0,-131-3 0,1129 0 0,-636 2 0,-560-1 0,0-1 0,51-9 0,-62 5 0,30-12 0,13-5 0,-41 17 0,1 2 0,42-3 0,48 7 0,-45 1 0,469-2 0,-508-2 0,54-9 0,11-1 0,57 11 0,-96 1 0,-16 2 0,38 7 0,-2 0 0,162-4 0,-68-4 0,-76 6 0,24 0 0,408-7 0,-251-1 0,-241 2 0,-11 0 0,1-2 0,40-5 0,-40 2 0,64-11 0,-78 14 0,-1 0 0,0-1 0,1 1 0,-1-2 0,0 1 0,0-1 0,14-8 0,-2 1 0,-1 1 0,30-9 0,-11 4 0,-11 4 0,-1-2 0,-1 0 0,0-1 0,40-30 0,-51 32 0,0 1 0,0 0 0,17-7 0,-11 7 0,28-19 0,-38 22 0,-1 0 0,-1 0 0,1-1 0,13-16 0,-20 21 0,8-10 0,0 0 0,0-1 0,-2 0 0,8-15 0,-14 25 0,0 0 0,-1 0 0,0-1 0,0 1 0,0 0 0,0-1 0,0 1 0,-1-1 0,0 1 0,0 0 0,0-1 0,-1 1 0,1-1 0,-1 1 0,0 0 0,0-1 0,-1 1 0,1 0 0,-5-8 0,-1 2 0,0 0 0,-1 0 0,0 1 0,-1 0 0,0 0 0,0 1 0,-1 0 0,-17-11 0,17 13 0,0 1 0,0 0 0,-1 1 0,-21-7 0,-45-5 0,65 14 0,-65-8 0,-9-2 0,-23-2 0,65 10 0,-28-6 0,-25-2 0,-167 9 0,150 4 0,-829-1 0,785 7 0,14 0 0,-122-7 0,118 0 0,43-7 0,16 1 0,62 3 0,-47-8 0,47 5 0,-47-2 0,-55 8 0,-36 0 0,82-10 0,11 0 0,-190 4 0,34 1 0,35-3 0,168 6 0,0 0 0,-28-7 0,-33-4 0,-22 1 0,62 4 0,-73-1 0,-49 9 0,76 1 0,-3067 0 0,1586-2 0,1296 1 0,258-1 0,0-1 0,-33-7 0,30 4 0,-36-3 0,-187 7 0,126 2 0,-734-1 0,762 7 0,13-1 0,-67-5 0,92-2 0,44 2 0,-1 0 0,0 0 0,1 0 0,-1 1 0,1 1 0,-12 4 0,-53 27 0,47-21 0,8-2 0,-33 23 0,8-4 0,30-21 0,-35 23 0,42-27 0,0 1 0,1-1 0,-1 2 0,-8 11 0,5-5 0,1 0 0,1 1 0,0 0 0,1 0 0,0 1 0,1-1 0,-4 17 0,10-26 0,-1 0 0,1 1 0,-1-1 0,2 0 0,-1 0 0,0 0 0,1 0 0,0 0 0,0 0 0,1 0 0,-1 0 0,1-1 0,0 1 0,0 0 0,1-1 0,-1 0 0,1 1 0,5 5 0,2 1 0,0 0 0,1 0 0,0-1 0,0-1 0,14 9 0,-17-12 0,1-1 0,-1 1 0,-1 1 0,1 0 0,-1 0 0,7 9 0,-7-6 0,-4-6 0,-1 1 0,1-1 0,0-1 0,1 1 0,-1 0 0,0-1 0,1 0 0,0 0 0,6 4 0,-2-3-170,0-1-1,0-1 0,0 1 1,0-1-1,0-1 0,0 0 1,10 1-1,4-1-6655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8:08.401"/>
    </inkml:context>
    <inkml:brush xml:id="br0">
      <inkml:brushProperty name="width" value="0.05" units="cm"/>
      <inkml:brushProperty name="height" value="0.05" units="cm"/>
      <inkml:brushProperty name="color" value="#E71224"/>
    </inkml:brush>
  </inkml:definitions>
  <inkml:trace contextRef="#ctx0" brushRef="#br0">0 100 24575,'7'0'0,"-1"1"0,0-1 0,0 1 0,0 0 0,1 1 0,-1 0 0,0 0 0,-1 0 0,1 0 0,0 1 0,-1 0 0,10 7 0,0 2 0,-1 1 0,24 27 0,-24-24 0,0-1 0,23 19 0,14 9 0,-37-30 0,1 1 0,1-2 0,0 0 0,1-1 0,25 13 0,-40-24 0,-1 0 0,0 0 0,0 1 0,1-1 0,-1 0 0,0 0 0,0 0 0,1-1 0,-1 1 0,0 0 0,0 0 0,0-1 0,1 1 0,-1-1 0,0 1 0,0-1 0,0 1 0,0-1 0,0 0 0,0 0 0,0 1 0,0-1 0,0 0 0,0 0 0,0 0 0,0 0 0,-1 0 0,2-2 0,23-40 0,-12 21 0,0 4 0,1 2 0,19-17 0,-22 22 0,0 0 0,0-1 0,-1 0 0,-1 0 0,14-24 0,-16 25 12,-1 1-1,1 0 0,1 0 1,0 1-1,0 0 0,0 0 1,19-13-1,20-21-1467,-35 30-5370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8:24.616"/>
    </inkml:context>
    <inkml:brush xml:id="br0">
      <inkml:brushProperty name="width" value="0.05" units="cm"/>
      <inkml:brushProperty name="height" value="0.05" units="cm"/>
      <inkml:brushProperty name="color" value="#33CCFF"/>
    </inkml:brush>
  </inkml:definitions>
  <inkml:trace contextRef="#ctx0" brushRef="#br0">1219 10648 24575,'2'-1'0,"0"1"0,0-1 0,1 0 0,-1 1 0,0-1 0,0 0 0,0 0 0,0-1 0,0 1 0,0 0 0,0-1 0,0 1 0,-1-1 0,4-3 0,24-31 0,-19 23 0,22-31 0,-3-2 0,-2 0 0,-2-2 0,28-74 0,10-18 0,-16 49 0,-29 62 0,-1-1 0,-2-1 0,-2 0 0,0-1 0,-2-1 0,13-65 0,-2-347 0,-19 297 0,-2 79 0,7-127 0,-4 163 0,1-1 0,2 0 0,19-57 0,62-134 0,26-74 0,-85 211 0,26-131 0,-30 74 0,-5-1 0,-1-281 0,-25 351 0,-23-112 0,15 117 0,-8-139 0,20 171 0,-2 0 0,-1 1 0,-2-1 0,-2 2 0,-1-1 0,-21-49 0,-219-676 0,200 561 0,20 75 0,-4 2 0,-55-129 0,62 184 0,3-1 0,3-1 0,-20-133 0,0-93 0,26 210 0,-3 0 0,-35-98 0,-1-8 0,-1-8 0,-25-125 0,47 172 0,-6-50 0,31 116 0,5 48 0,-2-1 0,-13-55 0,10 61 0,-5-57 0,4 20 0,-3-37 0,9 71 0,-2 0 0,-12-50 0,-43-106 0,-9-27 0,42 93 0,15 69 0,-28-86 0,13 66 0,11 30 0,-3 1 0,-37-74 0,14 46 0,14 25 0,-2 0 0,-56-72 0,-126-152 0,118 120 0,25 40 0,69 115 0,0 1 0,0 0 0,0-1 0,0 1 0,-1-1 0,1 1 0,0 0 0,0-1 0,0 1 0,0 0 0,-1-1 0,1 1 0,0 0 0,0-1 0,-1 1 0,1 0 0,0-1 0,-1 1 0,1 0 0,0 0 0,-1-1 0,1 1 0,0 0 0,-1 0 0,1 0 0,0 0 0,-1-1 0,1 1 0,-1 0 0,1 0 0,0 0 0,-1 0 0,1 0 0,-1 0 0,1 0 0,0 0 0,-1 0 0,1 0 0,-1 0 0,1 1 0,-1-1 0,-5 20 0,6 39 0,0-53 0,2 107 0,-4-143 0,0 12 0,1 0 0,1 0 0,0 0 0,2 0 0,6-34 0,-7 50 0,0 0 0,0 0 0,0 1 0,0-1 0,0 0 0,1 1 0,-1-1 0,0 1 0,1 0 0,0-1 0,-1 1 0,1 0 0,0 0 0,-1 0 0,1 0 0,0 0 0,0 1 0,0-1 0,0 0 0,0 1 0,0 0 0,0-1 0,0 1 0,0 0 0,0 0 0,0 0 0,3 0 0,9 2 0,-1-1 0,0 1 0,16 5 0,-7-1 0,34 4 0,-11-3 0,43 14 0,-66-12-1365,-4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8:30.098"/>
    </inkml:context>
    <inkml:brush xml:id="br0">
      <inkml:brushProperty name="width" value="0.05" units="cm"/>
      <inkml:brushProperty name="height" value="0.05" units="cm"/>
      <inkml:brushProperty name="color" value="#33CCFF"/>
    </inkml:brush>
  </inkml:definitions>
  <inkml:trace contextRef="#ctx0" brushRef="#br0">14930 120 24575,'-3'16'0,"0"-1"0,-1 0 0,0 1 0,-1-2 0,-1 1 0,0 0 0,-1-1 0,0 0 0,-11 13 0,-5 14 0,13-21 0,0 0 0,-2-1 0,-1 0 0,0-1 0,-1-1 0,-1 0 0,0 0 0,-1-2 0,-1 0 0,-1-1 0,-25 16 0,-39 17 0,-3-4 0,-160 58 0,-193 32 0,300-94 0,-187 64 0,-230 58 0,-133-30 0,-194-36 0,622-77 0,8 8 0,-76 5 0,-9-14 0,-597 14 0,-1184-32 0,1674-33 0,134 4 0,-161-33 0,251 26 0,26 15 0,-40-7 0,-917-147 0,959 149 0,-227-20 0,347 43 0,1-3 0,-1-4 0,-74-20 0,-230-41 0,83 19 0,32-1 0,-245-58 0,296 48 0,-209-97 0,356 137 0,32 13 0,1-1 0,-35-20 0,0-5 0,28 17 0,-43-31 0,-8-19 0,54 41 0,-1 2 0,-1 1 0,-49-26 0,71 46 11,0 2 0,0-1 0,-1 1 0,1 1 0,-27-2 0,31 5-114,0-1 1,0 0 0,-1-1 0,1 0 0,0 0-1,1-1 1,-1-1 0,0 1 0,1-2 0,0 1 0,0-1-1,0-1 1,-11-9 0,8 3-6724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8:31.916"/>
    </inkml:context>
    <inkml:brush xml:id="br0">
      <inkml:brushProperty name="width" value="0.05" units="cm"/>
      <inkml:brushProperty name="height" value="0.05" units="cm"/>
      <inkml:brushProperty name="color" value="#33CCFF"/>
    </inkml:brush>
  </inkml:definitions>
  <inkml:trace contextRef="#ctx0" brushRef="#br0">331 1 24575,'-34'1'0,"-51"10"0,50-5 0,-47 1 0,67-8 0,10 1 0,1-1 0,-1 1 0,0 0 0,0 0 0,0 0 0,0 0 0,0 1 0,0 0 0,0 0 0,1 1 0,-1-1 0,0 1 0,1 0 0,-7 4 0,11-6 0,-1 1 0,1-1 0,0 1 0,0-1 0,0 1 0,0-1 0,0 0 0,0 1 0,0-1 0,0 1 0,0-1 0,0 1 0,0-1 0,0 1 0,0-1 0,0 1 0,0-1 0,0 0 0,1 1 0,-1-1 0,0 1 0,0-1 0,1 1 0,-1-1 0,0 0 0,0 1 0,1-1 0,-1 0 0,0 1 0,1-1 0,-1 0 0,0 0 0,1 1 0,-1-1 0,1 0 0,-1 0 0,1 1 0,23 12 0,-16-9 0,7 5 0,0 1 0,-1 1 0,0 0 0,-1 1 0,20 22 0,-28-27 0,1 0 0,-1 1 0,0-1 0,-1 1 0,0 1 0,0-1 0,0 0 0,-1 1 0,-1 0 0,1 0 0,-1 0 0,1 15 0,-3-15-114,1 1 1,0-1-1,0 0 0,1 0 0,1-1 1,-1 1-1,1 0 0,1-1 0,0 1 1,0-1-1,7 10 0,-1-5-6712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6:02.952"/>
    </inkml:context>
    <inkml:brush xml:id="br0">
      <inkml:brushProperty name="width" value="0.05" units="cm"/>
      <inkml:brushProperty name="height" value="0.05" units="cm"/>
      <inkml:brushProperty name="color" value="#E71224"/>
    </inkml:brush>
  </inkml:definitions>
  <inkml:trace contextRef="#ctx0" brushRef="#br0">143 27 24575,'14'-1'0,"-1"-1"0,0 0 0,19-5 0,34-5 0,442 9 0,-259 6 0,1352-3 0,-1573 1 0,51 10 0,20 1 0,688-10 0,-383-4 0,2137 2 0,-2527 0 0,-1 2 0,1 0 0,18 5 0,34 5 0,-18-7 0,60 14 0,-69-11 0,1-1 0,74 3 0,25 0 0,1 1 0,-72-13 0,-35 0 0,1 1 0,-1 2 0,0 1 0,0 2 0,36 8 0,-63-10 0,0 0 0,-1 1 0,1-1 0,0 1 0,-1 0 0,0 1 0,0-1 0,0 1 0,0 0 0,0 1 0,-1-1 0,0 1 0,0-1 0,0 1 0,0 1 0,-1-1 0,0 0 0,0 1 0,0 0 0,-1-1 0,0 1 0,2 9 0,2 11 0,-1 0 0,-2 1 0,0 53 0,-1-31 0,8 40 0,-5-52 0,0 45 0,-7 54 0,4 148 0,9-201 0,-5-49 0,1 59 0,-9-26 0,-1-43 0,2 0 0,1 0 0,1 1 0,7 39 0,10-30 0,-16-31 0,0 0 0,0 0 0,0 0 0,0 0 0,0 0 0,-1 0 0,0 0 0,1 0 0,-1 1 0,0-1 0,-1 0 0,1 1 0,-1-1 0,1 5 0,-2-7 0,-1 1 0,1-1 0,0 0 0,0 1 0,-1-1 0,1 0 0,-1 0 0,1 0 0,-1 0 0,1 0 0,-1 0 0,0 0 0,1 0 0,-1-1 0,0 1 0,0-1 0,0 1 0,-1-1 0,-19 9 0,-21 33 0,39-37 0,0 0 0,0 0 0,0-1 0,-1 1 0,0-1 0,0 0 0,0-1 0,0 1 0,0-1 0,-1 0 0,1 0 0,-1-1 0,0 0 0,0 0 0,0 0 0,0-1 0,0 1 0,-9-1 0,-175-1 0,74-2 0,96 1 0,0-2 0,0 0 0,0-1 0,-29-9 0,29 6 0,-1 2 0,0 0 0,-43-3 0,50 8 0,-12 0 0,0-1 0,0-2 0,-31-6 0,13 2 0,-1 2 0,0 3 0,0 1 0,-73 8 0,79-3 0,-54 15 0,63-12 0,0 0 0,0-3 0,-46 2 0,-1721-8 0,982 3 0,783-3 0,-1-1 0,1-2 0,-35-9 0,35 6 0,0 2 0,-1 1 0,-36-1 0,-1428 8 0,1455 0 0,-50 8 0,50-4 0,-53 1 0,-1255-8 0,1332 2 0,1 1 0,-35 8 0,39-7 0,1 0 0,-1-1 0,0 0 0,0-1 0,0 0 0,-23-2 0,35 0 0,1 1 0,-1 0 0,1 0 0,0-1 0,-1 1 0,1 0 0,0-1 0,-1 1 0,1 0 0,0-1 0,-1 1 0,1-1 0,0 1 0,-1 0 0,1-1 0,0 1 0,0-1 0,0 1 0,0-1 0,-1 1 0,1-1 0,0 1 0,0-1 0,0 1 0,0-1 0,0 1 0,0-1 0,0 1 0,0-1 0,0 1 0,1-1 0,-1 1 0,0 0 0,0-1 0,6-23 0,-3 17 0,0-14 0,-1 1 0,-1 0 0,-1-1 0,0 1 0,-2-1 0,-5-30 0,-3-57 0,13-51 0,-6-153 0,-2 271 0,-2 1 0,-15-50 0,12 55 0,2 1 0,1-1 0,-3-58 0,8 16 0,6-195 0,-3 268-42,-1 1-1,1-1 0,1 1 1,-1-1-1,0 1 0,1-1 1,0 1-1,0 0 0,0 0 1,0 0-1,0 0 0,1 0 1,-1 0-1,1 0 0,0 1 1,0-1-1,0 1 0,0 0 1,0 0-1,0 0 0,1 1 1,-1-1-1,1 1 0,-1-1 1,1 1-1,0 0 0,-1 1 1,1-1-1,0 1 0,-1-1 1,8 1-1,8-1-6783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6:38.713"/>
    </inkml:context>
    <inkml:brush xml:id="br0">
      <inkml:brushProperty name="width" value="0.05" units="cm"/>
      <inkml:brushProperty name="height" value="0.05" units="cm"/>
      <inkml:brushProperty name="color" value="#E71224"/>
    </inkml:brush>
  </inkml:definitions>
  <inkml:trace contextRef="#ctx0" brushRef="#br0">122 240 24575,'133'11'0,"1"0"0,-74-11 0,14 1 0,131-16 0,-91 0 0,208-2 0,-207 15 0,104 5 0,-149 8 0,-50-6 0,1-2 0,31 2 0,-3-5 0,2-1 0,-1 3 0,52 9 0,-31-4 0,0-2 0,107-7 0,-55 0 0,1979 2 0,-2075 1 0,52 10 0,20 1 0,364-11 0,-222-2 0,-205 3 0,65 12 0,-53-6 0,8 2 0,-33-5 0,0-1 0,38 1 0,-31-2 0,-1 0 0,1 2 0,-1 1 0,43 15 0,42 9 0,10-11 0,161 5 0,127-19 0,-277-5 0,-109-2 0,53-9 0,-52 6 0,50-2 0,436 8 0,-464-4 0,1-3 0,72-16 0,-86 15 0,60-20 0,-61 16 0,44-7 0,-71 17 0,0-1 0,-1 0 0,1 0 0,0 0 0,-1-1 0,0 0 0,0-1 0,0 1 0,0-1 0,0-1 0,-1 1 0,0-1 0,0 0 0,9-10 0,-11 10 0,-1 0 0,1-1 0,-1 1 0,0-1 0,-1 1 0,1-1 0,-1 0 0,-1 0 0,1 0 0,-1 0 0,0 0 0,0 0 0,0 0 0,-1-1 0,0 1 0,-1 0 0,1 0 0,-1 0 0,-2-7 0,2 9 0,0 0 0,0 1 0,0-1 0,-1 1 0,0-1 0,0 1 0,0 0 0,0-1 0,0 1 0,-1 0 0,1 0 0,-1 1 0,0-1 0,0 1 0,0-1 0,0 1 0,-5-3 0,-5-2 0,0 1 0,-1 0 0,-18-5 0,-8-3 0,23 8 0,0 2 0,-1-1 0,0 2 0,1 0 0,-22 0 0,-31-5 0,7 1 0,0 2 0,-114 6 0,58 2 0,-604-3 0,679 2 0,-47 8 0,-43 2 0,-900-13 0,864 14 0,-12-1 0,-1235-13 0,1389 0 0,-52-10 0,-19-1 0,79 11 0,-230-12 0,-265 1 0,316 15 0,-2270-3 0,2466-1 0,0 1 0,0 0 0,0 0 0,0 1 0,0-1 0,0 1 0,0-1 0,0 1 0,0 0 0,0 0 0,0 0 0,0 1 0,1-1 0,-1 1 0,1-1 0,-1 1 0,1 0 0,-1 0 0,1 0 0,-3 3 0,3-1 0,0-1 0,1 1 0,-1 0 0,0 0 0,1 0 0,0 0 0,0 1 0,0-1 0,1 0 0,0 0 0,-1 0 0,1 1 0,1-1 0,0 6 0,-1-6-80,1-1 0,-1 1-1,1-1 1,0 1 0,0-1-1,0 0 1,1 1 0,-1-1-1,1 0 1,0 0 0,-1 0 0,1 0-1,1 0 1,-1 0 0,0-1-1,6 5 1,7 4-6746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05.058"/>
    </inkml:context>
    <inkml:brush xml:id="br0">
      <inkml:brushProperty name="width" value="0.05" units="cm"/>
      <inkml:brushProperty name="height" value="0.05" units="cm"/>
      <inkml:brushProperty name="color" value="#33CCFF"/>
    </inkml:brush>
  </inkml:definitions>
  <inkml:trace contextRef="#ctx0" brushRef="#br0">0 27 24575,'0'-1'0,"1"0"0,-1 0 0,1 0 0,-1 0 0,1 0 0,-1 0 0,1 0 0,0 0 0,-1 0 0,1 0 0,0 1 0,0-1 0,0 0 0,0 0 0,0 1 0,-1-1 0,1 1 0,0-1 0,0 1 0,1-1 0,-1 1 0,0-1 0,0 1 0,0 0 0,0 0 0,0 0 0,2-1 0,36-3 0,-35 4 0,425-4 0,-221 7 0,1257-3 0,-1421 3 0,1 1 0,64 16 0,18 2 0,-63-11 0,-42-6 0,1-2 0,31 2 0,1113-6 0,-1129-1 0,50-9 0,-50 6 0,54-2 0,1188 8-1365,-1260-1-5461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15.606"/>
    </inkml:context>
    <inkml:brush xml:id="br0">
      <inkml:brushProperty name="width" value="0.05" units="cm"/>
      <inkml:brushProperty name="height" value="0.05" units="cm"/>
      <inkml:brushProperty name="color" value="#33CCFF"/>
    </inkml:brush>
  </inkml:definitions>
  <inkml:trace contextRef="#ctx0" brushRef="#br0">769 7113 24575,'-1'-1'0,"0"1"0,0-1 0,0 1 0,0-1 0,0 1 0,0-1 0,0 0 0,0 0 0,0 1 0,1-1 0,-1 0 0,0 0 0,0 0 0,1 0 0,-1 0 0,1 0 0,-1 0 0,1 0 0,-1 0 0,0-2 0,-9-27 0,9 28 0,-8-37 0,2 0 0,1 0 0,0-44 0,-2-20 0,-144-626 0,62 346 0,75 314 0,-11-43 0,5-1 0,-10-183 0,30 244 0,2-12 0,-3-1 0,-3 1 0,-22-102 0,-59-85 0,8 27 0,67 186 0,2 0 0,2-1 0,2 0 0,-1-42 0,-4-100 0,3-97 0,9 264 0,0 1 0,1-1 0,1 1 0,0-1 0,1 1 0,0 1 0,1-1 0,12-19 0,69-92 0,-75 108 0,35-38 0,2 1 0,59-49 0,-22 23 0,-69 63 0,-1-1 0,-1 0 0,-1-1 0,0 0 0,16-31 0,-23 34 0,0 0 0,-2 0 0,1 0 0,-2-1 0,0 0 0,-1 0 0,-1 0 0,1-27 0,-4-22 0,-2 0 0,-4 0 0,-21-99 0,-69-187 0,41 161 0,48 152 0,1-1 0,2-1 0,0-60 0,5 65 0,-2-1 0,-1 1 0,-2-1 0,-16-60 0,5 50 0,2 9 0,2 0 0,1-1 0,2 0 0,1-1 0,2 1 0,-1-54 0,8 74 0,-1-1 0,-1 0 0,0 1 0,-1 0 0,-1-1 0,-1 1 0,-1 0 0,0 0 0,-2 1 0,0 0 0,0 0 0,-13-19 0,6 8 0,1 0 0,1 0 0,1-2 0,2 1 0,-8-42 0,3 15 0,-2-6 0,0-3 0,-40-103 0,56 167 0,0 0 0,-1 0 0,1 0 0,-1 0 0,0 0 0,1 0 0,-1 0 0,0 0 0,1 0 0,-1 0 0,0 1 0,0-1 0,0 0 0,0 0 0,0 1 0,0-1 0,0 1 0,0-1 0,0 1 0,0-1 0,0 1 0,0-1 0,0 1 0,0 0 0,0 0 0,-1 0 0,1 0 0,0-1 0,0 1 0,0 1 0,0-1 0,-1 0 0,1 0 0,0 0 0,0 1 0,0-1 0,0 0 0,0 1 0,0-1 0,0 1 0,0 0 0,0-1 0,0 1 0,0 0 0,0-1 0,0 1 0,0 0 0,-1 2 0,-8 6 0,0 0 0,0 2 0,-11 14 0,11-12 0,3-4 0,-10 9 0,25-32 0,17-31 0,-19 33 0,1 0 0,0 1 0,14-19 0,-18 27 0,0 0 0,0 0 0,0 0 0,0 0 0,1 1 0,-1 0 0,1 0 0,-1 0 0,1 0 0,0 0 0,0 1 0,0-1 0,0 1 0,0 0 0,0 0 0,6 0 0,-3 1 0,1 0 0,-1 0 0,0 0 0,0 1 0,0 0 0,0 0 0,0 1 0,0 0 0,0 0 0,0 1 0,-1 0 0,12 6 0,-6 0 0,0 0 0,0 1 0,-1 1 0,0-1 0,9 14 0,-8-12 23,0-1-1,1 0 1,0-1 0,26 15-1,17 14-1500,-42-27-5348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35.647"/>
    </inkml:context>
    <inkml:brush xml:id="br0">
      <inkml:brushProperty name="width" value="0.05" units="cm"/>
      <inkml:brushProperty name="height" value="0.05" units="cm"/>
      <inkml:brushProperty name="color" value="#33CCFF"/>
    </inkml:brush>
  </inkml:definitions>
  <inkml:trace contextRef="#ctx0" brushRef="#br0">1 27 24575,'1096'0'0,"-1073"2"0,0 0 0,0 2 0,42 12 0,-38-9 0,0-1 0,31 3 0,39 3 0,-57-5 0,57 0 0,448-8 0,-518 0 0,52-10 0,-52 6 0,50-2 0,-58 5 0,0 0 0,0-1 0,0-1 0,27-9 0,-26 7 0,0 0 0,1 2 0,28-3 0,60-5 0,-61 6 0,54-1 0,29 6 0,133 4 0,-181 8 0,-50-5 0,60 1 0,-60-5 0,-1 1 0,1 2 0,33 9 0,-34-6 0,1-2 0,65 4 0,1493-11 0,-1555-1 0,52-9 0,-53 6 0,56-2 0,187 8-1365,-258-1-5461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40.510"/>
    </inkml:context>
    <inkml:brush xml:id="br0">
      <inkml:brushProperty name="width" value="0.05" units="cm"/>
      <inkml:brushProperty name="height" value="0.05" units="cm"/>
      <inkml:brushProperty name="color" value="#33CCFF"/>
    </inkml:brush>
  </inkml:definitions>
  <inkml:trace contextRef="#ctx0" brushRef="#br0">1 24 24575,'3'-2'0,"0"0"0,0 0 0,0 0 0,0 1 0,0-1 0,0 1 0,1-1 0,-1 1 0,1 0 0,-1 1 0,1-1 0,4 0 0,50-1 0,-37 2 0,805-4 0,-421 7 0,133 9 0,-225-2 0,167 26 0,-125-5 0,38-23 0,-209-8 0,277 35 0,44 4 0,-342-32 0,-47-2 0,306 26 0,-30-7 0,-1 0 0,1545 281 0,-1889-296 0,608 89 0,-577-95 0,0-3 0,135-19 0,-154 13 0,13-3 0,-14 2 0,69-1 0,953 9-1365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09:25:40.308"/>
    </inkml:context>
    <inkml:brush xml:id="br0">
      <inkml:brushProperty name="width" value="0.05" units="cm"/>
      <inkml:brushProperty name="height" value="0.05" units="cm"/>
      <inkml:brushProperty name="color" value="#E71224"/>
    </inkml:brush>
  </inkml:definitions>
  <inkml:trace contextRef="#ctx0" brushRef="#br0">1 213 24575,'1'0'0,"0"-1"0,1 1 0,-1 0 0,0-1 0,0 1 0,1-1 0,-1 1 0,0-1 0,2-1 0,4-2 0,103-37 0,9-3 0,-89 32 0,1 2 0,40-8 0,-12 4 0,-51 11 0,28-7 0,0 2 0,60-8 0,2 4 0,7-1 0,99 11 0,-105 3 0,-68-1 0,69 2 0,-82-1 0,1 2 0,0 0 0,22 7 0,-34-8 0,-1 1 0,1-1 0,-1 2 0,0-1 0,0 1 0,0 0 0,-1 0 0,6 6 0,6 6 0,15 20 0,-14-14 0,-12-16 0,0 1 0,0 0 0,-1 1 0,0 0 0,0 0 0,-1 0 0,0 0 0,-1 0 0,1 1 0,-2 0 0,1 0 0,-1 0 0,1 14 0,1 52 0,4 32 0,-4-80 0,1-1 0,13 36 0,-2-8 0,-13-38 170,2 26 0,-3-26-1022,3 21-1,1-16-5973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42.620"/>
    </inkml:context>
    <inkml:brush xml:id="br0">
      <inkml:brushProperty name="width" value="0.05" units="cm"/>
      <inkml:brushProperty name="height" value="0.05" units="cm"/>
      <inkml:brushProperty name="color" value="#33CCFF"/>
    </inkml:brush>
  </inkml:definitions>
  <inkml:trace contextRef="#ctx0" brushRef="#br0">457 0 24575,'-10'2'0,"-1"1"0,1 0 0,0 1 0,0 0 0,0 1 0,1-1 0,-1 2 0,1-1 0,-12 11 0,-3 4 0,-42 44 0,52-47 0,-2-1 0,0-1 0,-1 0 0,-1-2 0,-27 18 0,12-14 0,-64 22 0,165-20 0,-27-8 0,-1 2 0,-1 2 0,-1 2 0,39 22 0,-24-12 0,60 22 0,18 4-1365,-103-44-5461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6:49.172"/>
    </inkml:context>
    <inkml:brush xml:id="br0">
      <inkml:brushProperty name="width" value="0.05" units="cm"/>
      <inkml:brushProperty name="height" value="0.05" units="cm"/>
      <inkml:brushProperty name="color" value="#E71224"/>
    </inkml:brush>
  </inkml:definitions>
  <inkml:trace contextRef="#ctx0" brushRef="#br0">1496 1 24575,'28'17'0,"-2"0"0,37 33 0,-10-8 0,258 214 0,-253-199 0,-1 2 0,91 127 0,-120-144 0,-1 1 0,-3 1 0,-2 1 0,30 87 0,-6 63 0,1 41 0,7 29 0,-26-153 0,14 119 0,-35-128 0,-8 129 0,-1-85 0,2-128 0,-7 165 0,4-159 0,-1-1 0,-1 1 0,-2-1 0,0-1 0,-16 37 0,-9 19 0,4 3 0,3 0 0,-17 108 0,14-59 0,3 31 0,21-119 0,-2 0 0,-1 0 0,-24 72 0,-5-36 0,-2-1 0,-4-2 0,-55 74 0,-53 96 0,121-202 0,0-1 0,-3-2 0,-2-1 0,-1-1 0,-47 39 0,-77 88 0,127-125 0,1 2 0,2 1 0,3 2 0,1 0 0,-25 68 0,41-95 0,-2 1 0,0-2 0,-1 0 0,-1 0 0,0-1 0,-2 0 0,0-2 0,0 1 0,-27 18 0,11-7 0,-36 41 0,50-45 0,1-1 0,2 2 0,-20 42 0,23-43 0,-1-1 0,0 0 0,-2 0 0,-28 33 0,0-13 0,-49 35 0,7-6 0,67-55 0,-55 50 0,-3-3 0,-122 80 0,160-121 0,-10 5 0,-56 44 0,90-60 0,0 0 0,1 1 0,0 0 0,0 1 0,2 0 0,0 1 0,0 1 0,-11 21 0,8-4 8,1 0-1,2 1 1,1 0 0,1 1-1,2-1 1,-2 43 0,5 212-321,5-156-793,-2-112-5720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6:50.786"/>
    </inkml:context>
    <inkml:brush xml:id="br0">
      <inkml:brushProperty name="width" value="0.05" units="cm"/>
      <inkml:brushProperty name="height" value="0.05" units="cm"/>
      <inkml:brushProperty name="color" value="#E71224"/>
    </inkml:brush>
  </inkml:definitions>
  <inkml:trace contextRef="#ctx0" brushRef="#br0">1 71 24575,'6'1'0,"-1"0"0,1 0 0,-1 0 0,1 1 0,-1 0 0,1 0 0,-1 0 0,0 0 0,0 1 0,10 7 0,50 41 0,-38-28 0,16 16 0,-33-29 0,1 1 0,0-2 0,1 1 0,0-1 0,1-1 0,-1 0 0,2-1 0,13 6 0,-25-13 0,0 1 0,0-1 0,0 0 0,0 1 0,0-1 0,0 0 0,0 0 0,-1 0 0,1-1 0,0 1 0,0 0 0,0-1 0,0 1 0,0-1 0,-1 0 0,1 0 0,0 1 0,0-1 0,-1 0 0,1 0 0,2-3 0,0 1 0,-1-1 0,0 0 0,0 0 0,0 0 0,-1 0 0,1 0 0,-1 0 0,3-8 0,0-4 0,-1 1 0,0-1 0,-1 0 0,2-22 0,-5 34 0,0-7 0,1 1 0,0 0 0,0 0 0,1 0 0,1 1 0,-1-1 0,2 0 0,6-14 0,-1 6-1365,-2 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58.554"/>
    </inkml:context>
    <inkml:brush xml:id="br0">
      <inkml:brushProperty name="width" value="0.05" units="cm"/>
      <inkml:brushProperty name="height" value="0.05" units="cm"/>
      <inkml:brushProperty name="color" value="#E71224"/>
    </inkml:brush>
  </inkml:definitions>
  <inkml:trace contextRef="#ctx0" brushRef="#br0">72 32 24575,'-29'361'0,"15"-238"0,7-20 0,-5 39 0,3 41 0,9-182 0,0-538 0,1 515 0,1 0 0,1 0 0,1 0 0,1 0 0,1 1 0,10-23 0,6-9 0,32-57 0,-53 109 0,3-7 0,0 0 0,1 0 0,0 1 0,0 0 0,12-13 0,-16 19 0,0 0 0,1 0 0,-1 0 0,1 0 0,-1 1 0,0-1 0,1 0 0,-1 1 0,1-1 0,0 0 0,-1 1 0,1 0 0,-1-1 0,1 1 0,0 0 0,-1 0 0,1 0 0,0 0 0,-1 0 0,1 0 0,-1 1 0,1-1 0,0 1 0,-1-1 0,1 1 0,-1-1 0,1 1 0,-1 0 0,1 0 0,-1-1 0,0 1 0,1 0 0,-1 0 0,0 1 0,0-1 0,0 0 0,0 0 0,2 3 0,35 42 0,-2 2 0,48 86 0,-30-46 0,167 296 0,-206-352 0,-2 1 0,16 58 0,-2-5 0,-18-66 0,-7-16 0,0 0 0,0 0 0,0 0 0,-1 1 0,1-1 0,-1 0 0,0 1 0,0-1 0,0 0 0,-1 1 0,1 7 0,-2-11 2,1-1-1,0 1 1,-1-1-1,1 1 1,-1-1-1,1 1 1,0-1 0,-1 0-1,1 1 1,-1-1-1,1 1 1,-1-1-1,0 0 1,1 1-1,-1-1 1,1 0-1,-1 0 1,1 1 0,-1-1-1,0 0 1,1 0-1,-1 0 1,0 0-1,1 0 1,-1 0-1,0 0 1,1 0-1,-1 0 1,1 0-1,-1 0 1,0-1 0,1 1-1,-1 0 1,1 0-1,-1 0 1,0-1-1,1 1 1,-1 0-1,1-1 1,-1 1-1,1-1 1,-1 0-1,-27-18-761,24 16 89,-19-15-6155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7:59.813"/>
    </inkml:context>
    <inkml:brush xml:id="br0">
      <inkml:brushProperty name="width" value="0.05" units="cm"/>
      <inkml:brushProperty name="height" value="0.05" units="cm"/>
      <inkml:brushProperty name="color" value="#E71224"/>
    </inkml:brush>
  </inkml:definitions>
  <inkml:trace contextRef="#ctx0" brushRef="#br0">1 1 24575,'4'0'0,"5"0"0,5 0 0,8 0 0,5 0 0,4 0 0,3 0 0,-2 0 0,-2 0 0,-2 0 0,-2 0 0,-5 4 0,-3 1 0,0 0 0,1-1 0,1-1 0,1-1 0,-3-1-8191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8:12.422"/>
    </inkml:context>
    <inkml:brush xml:id="br0">
      <inkml:brushProperty name="width" value="0.05" units="cm"/>
      <inkml:brushProperty name="height" value="0.05" units="cm"/>
      <inkml:brushProperty name="color" value="#E71224"/>
    </inkml:brush>
  </inkml:definitions>
  <inkml:trace contextRef="#ctx0" brushRef="#br0">3 55 24575,'-1'19'0,"1"-1"0,1 1 0,1-1 0,0 0 0,2 0 0,10 33 0,14 39 0,-19-58 0,23 57 0,-26-74 0,-1 1 0,-1 0 0,0 0 0,-1 0 0,1 22 0,-3-26 0,0 1 0,1 0 0,0 0 0,1-1 0,1 0 0,0 1 0,0-1 0,1 0 0,8 12 0,-6-16 0,-4-9 0,-5-19 0,-12-30 0,-21-19 0,28 58 0,0 0 0,1 0 0,1 0 0,0-1 0,0 0 0,-4-18 0,3 4 0,-1 0 0,-14-31 0,14 38 0,0 0 0,1 0 0,0 0 0,2-1 0,-4-37 0,7 45 0,0-3 0,1 0 0,0 1 0,1-1 0,1 0 0,5-23 0,-6 35 0,0-1 0,0 1 0,1-1 0,0 1 0,-1 0 0,1 0 0,0 0 0,1 0 0,-1 0 0,0 0 0,1 1 0,0-1 0,-1 1 0,1-1 0,0 1 0,0 0 0,0 0 0,1 1 0,-1-1 0,0 1 0,1-1 0,-1 1 0,1 0 0,-1 0 0,1 1 0,0-1 0,7 1 0,-1-1 0,1 0 0,0 1 0,0 0 0,-1 1 0,1 0 0,0 1 0,-1 0 0,1 1 0,-1 0 0,0 1 0,16 7 0,-21-7 0,1-1 0,-1 1 0,0 0 0,-1 1 0,1-1 0,-1 1 0,0 0 0,0 0 0,0 0 0,-1 0 0,1 1 0,-1-1 0,-1 1 0,1 0 0,-1 0 0,0 0 0,0 0 0,-1 0 0,0 1 0,1 12 0,-1-15 0,0 1 0,-1 0 0,0 0 0,0 0 0,0 0 0,0 0 0,-1-1 0,1 1 0,-1 0 0,-1 0 0,1-1 0,-1 1 0,0 0 0,0-1 0,0 0 0,0 1 0,-1-1 0,1 0 0,-1 0 0,0-1 0,-1 1 0,1-1 0,-1 1 0,1-1 0,-1 0 0,0 0 0,0-1 0,0 1 0,-1-1 0,1 0 0,-1 0 0,1 0 0,-1 0 0,-7 1 0,-3 3 0,20-3 0,35-2 0,-7-1 0,7 6 0,0 2 0,68 21 0,-102-26 0,0 1 0,1-1 0,-2 1 0,1 0 0,0 0 0,-1 1 0,0 0 0,0 0 0,0 0 0,-1 1 0,1-1 0,-1 1 0,-1 0 0,1 0 0,-1 1 0,0-1 0,0 1 0,-1-1 0,0 1 0,0 0 0,-1 0 0,2 11 0,-3-14 0,1 0 0,-1 1 0,0-1 0,0 1 0,0-1 0,-1 1 0,1-1 0,-1 1 0,0-1 0,0 0 0,-1 0 0,0 1 0,1-1 0,-1 0 0,0 0 0,-1-1 0,1 1 0,-1 0 0,0-1 0,0 1 0,0-1 0,0 0 0,0 0 0,-1 0 0,1-1 0,-1 1 0,0-1 0,0 0 0,0 0 0,0 0 0,0 0 0,0-1 0,-1 0 0,1 0 0,-8 1 0,-26 1 28,0-1-1,-57-6 0,8 1-1474,64 3-5379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8:18.289"/>
    </inkml:context>
    <inkml:brush xml:id="br0">
      <inkml:brushProperty name="width" value="0.05" units="cm"/>
      <inkml:brushProperty name="height" value="0.05" units="cm"/>
      <inkml:brushProperty name="color" value="#33CCFF"/>
    </inkml:brush>
  </inkml:definitions>
  <inkml:trace contextRef="#ctx0" brushRef="#br0">864 25 24575,'-63'1'0,"-16"0"0,-145-17 0,198 12 0,0 0 0,0 2 0,-1 1 0,1 1 0,-45 7 0,56-4 0,1 0 0,0 1 0,0 1 0,0 0 0,1 1 0,0 0 0,0 1 0,0 0 0,1 1 0,0 1 0,-19 18 0,19-14 0,0 0 0,1 0 0,1 1 0,0 1 0,1-1 0,1 2 0,0-1 0,1 1 0,1 0 0,0 1 0,1-1 0,1 1 0,1 0 0,0 0 0,1 1 0,1-1 0,0 0 0,2 1 0,0-1 0,6 34 0,-3-41 0,-1 0 0,2 0 0,-1-1 0,1 1 0,1-1 0,0 0 0,0-1 0,0 1 0,1-1 0,1 0 0,-1-1 0,1 0 0,12 9 0,13 6 0,0-2 0,47 22 0,-46-25 0,-16-8 0,-1-1 0,1-1 0,1 0 0,-1-1 0,1-2 0,0 1 0,1-2 0,-1-1 0,35 0 0,39-4 0,104-16 0,-103 12-1365,-75 6-5461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28:23.094"/>
    </inkml:context>
    <inkml:brush xml:id="br0">
      <inkml:brushProperty name="width" value="0.05" units="cm"/>
      <inkml:brushProperty name="height" value="0.05" units="cm"/>
      <inkml:brushProperty name="color" value="#33CCFF"/>
    </inkml:brush>
  </inkml:definitions>
  <inkml:trace contextRef="#ctx0" brushRef="#br0">470 6 24575,'-75'-2'0,"45"-1"0,1 3 0,-1 0 0,1 2 0,-32 5 0,49-3 0,0 1 0,0 0 0,0 0 0,-11 8 0,-3 1 0,21-11 0,1 0 0,-1 0 0,1 0 0,0 1 0,0 0 0,0 0 0,0 0 0,1 0 0,0 1 0,-5 6 0,-25 56 0,21-39 0,7-18 0,1 1 0,0 0 0,1 1 0,0-1 0,1 1 0,0-1 0,0 1 0,2-1 0,-1 1 0,2 0 0,-1 0 0,2-1 0,-1 1 0,2-1 0,-1 1 0,7 15 0,-2-10 0,0-1 0,2 0 0,-1 0 0,2-1 0,0 0 0,1-1 0,0 0 0,1-1 0,27 24 0,-27-27 0,-1 0 0,2 0 0,-1-2 0,1 1 0,0-2 0,1 0 0,0 0 0,22 7 0,-5-7-104,0-2 0,1 0 0,0-3 0,0 0-1,33-4 1,-38 2-636,-2 0-6086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44:11.754"/>
    </inkml:context>
    <inkml:brush xml:id="br0">
      <inkml:brushProperty name="width" value="0.05" units="cm"/>
      <inkml:brushProperty name="height" value="0.05" units="cm"/>
      <inkml:brushProperty name="color" value="#E71224"/>
    </inkml:brush>
  </inkml:definitions>
  <inkml:trace contextRef="#ctx0" brushRef="#br0">0 1 24575,'1211'0'0,"-1177"1"0,51 10 0,-51-5 0,49 1 0,-48-7 0,-7-1 0,-1 1 0,1 2 0,50 10 0,-52-7 26,0-2-1,0-1 0,0-1 0,34-2 0,-33 0-397,1 0-1,-1 2 0,44 8 0,-51-5-6453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44:22.285"/>
    </inkml:context>
    <inkml:brush xml:id="br0">
      <inkml:brushProperty name="width" value="0.05" units="cm"/>
      <inkml:brushProperty name="height" value="0.05" units="cm"/>
      <inkml:brushProperty name="color" value="#E71224"/>
    </inkml:brush>
  </inkml:definitions>
  <inkml:trace contextRef="#ctx0" brushRef="#br0">1 26 24575,'331'-13'0,"12"1"0,-293 12 0,0-1 0,-1 2 0,86 14 0,-80-7 0,0-3 0,0-3 0,73-5 0,-15 0 0,45 6 0,171-6 0,-224-8 0,57-2 0,541 14 0,-684 0-341,1 1 0,-1 1-1,18 5 1,-18-4-6485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09:25:42.543"/>
    </inkml:context>
    <inkml:brush xml:id="br0">
      <inkml:brushProperty name="width" value="0.05" units="cm"/>
      <inkml:brushProperty name="height" value="0.05" units="cm"/>
      <inkml:brushProperty name="color" value="#E71224"/>
    </inkml:brush>
  </inkml:definitions>
  <inkml:trace contextRef="#ctx0" brushRef="#br0">1 156 24575,'15'0'0,"15"0"0,42 4 0,-62-2 0,0 0 0,0 0 0,0 1 0,0 0 0,-1 1 0,1 0 0,-1 1 0,9 5 0,-15-8 0,7 5 0,0-1 0,0 0 0,0-1 0,12 4 0,-19-8 0,1 0 0,-1 0 0,1 0 0,-1-1 0,1 1 0,-1-1 0,1 0 0,0 0 0,-1-1 0,1 1 0,-1-1 0,1 1 0,-1-1 0,1 0 0,-1 0 0,0-1 0,6-2 0,1-3 0,-1 1 0,-1-2 0,1 1 0,-1-1 0,0 0 0,-1-1 0,0 0 0,6-10 0,-7 9-6,-1 0 0,0-1 0,0 0 0,-1 0-1,-1 0 1,3-13 0,2-4-1316,0 1-5504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44:26.148"/>
    </inkml:context>
    <inkml:brush xml:id="br0">
      <inkml:brushProperty name="width" value="0.05" units="cm"/>
      <inkml:brushProperty name="height" value="0.05" units="cm"/>
      <inkml:brushProperty name="color" value="#E71224"/>
    </inkml:brush>
  </inkml:definitions>
  <inkml:trace contextRef="#ctx0" brushRef="#br0">0 22 24575,'33'-1'0,"43"-8"0,19-1 0,347 8 0,-230 3 0,-160 2 0,100 18 0,-101-12 0,102 5 0,178-1 0,216-1 0,-334-15 0,1094 3 0,-1258 1 0,1 3 0,0 2 0,86 22 0,-98-22 0,0-1 0,0-2 0,0-2 0,59-4 0,-5 0 0,826 3 0,-760-13 0,-3 1 0,-46 10 0,189 5 0,-187 8 0,77 2 0,53-13-1365,-214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44:29.652"/>
    </inkml:context>
    <inkml:brush xml:id="br0">
      <inkml:brushProperty name="width" value="0.05" units="cm"/>
      <inkml:brushProperty name="height" value="0.05" units="cm"/>
      <inkml:brushProperty name="color" value="#E71224"/>
    </inkml:brush>
  </inkml:definitions>
  <inkml:trace contextRef="#ctx0" brushRef="#br0">1 26 24575,'671'-18'0,"-165"12"0,-325 7 0,-133 1 0,0 3 0,54 12 0,-51-8 0,83 6 0,23-11 0,156 25 0,-79-9 0,-117-13 0,560 4 0,-406-14 0,-178 3 0,-10 3 0,-1-5 0,1-3 0,121-23 0,-86 6 0,0 4 0,1 6 0,179 3 0,319-9 0,-106 11 0,-307 9 0,72 10 0,-8 0 0,1185-13 0,-1426 3 0,54 9 0,-53-6 0,50 2 0,-3-7-455,0-3 0,77-13 0,-132 13-6371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44:38.252"/>
    </inkml:context>
    <inkml:brush xml:id="br0">
      <inkml:brushProperty name="width" value="0.05" units="cm"/>
      <inkml:brushProperty name="height" value="0.05" units="cm"/>
      <inkml:brushProperty name="color" value="#E71224"/>
    </inkml:brush>
  </inkml:definitions>
  <inkml:trace contextRef="#ctx0" brushRef="#br0">1 3 24575,'208'-3'0,"224"6"0,-308 7 0,102 2 0,-201-13 0,6 0 0,-1 2 0,0 0 0,0 2 0,32 7 0,-40-6 0,0 0 0,1-2 0,42-2 0,-41 0 0,-1 0 0,1 1 0,34 7 0,-1 1 0,-1-2 0,1-3 0,108-7 0,-46 1 0,-22 3 0,106-3 0,-82-21 0,-98 18-1365,-3-1-5461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38:03.191"/>
    </inkml:context>
    <inkml:brush xml:id="br0">
      <inkml:brushProperty name="width" value="0.05" units="cm"/>
      <inkml:brushProperty name="height" value="0.05" units="cm"/>
      <inkml:brushProperty name="color" value="#33CCFF"/>
    </inkml:brush>
  </inkml:definitions>
  <inkml:trace contextRef="#ctx0" brushRef="#br0">3009 187 24575,'-82'-30'0,"49"17"0,0 1 0,-1 2 0,-67-12 0,-156-6 0,-176-22 0,351 39 0,0 4 0,-132 4 0,193 6 0,1 1 0,-1 1 0,1 1 0,1 1 0,-32 15 0,2-1 0,34-16 0,-466 165 0,446-161 0,1 1 0,0 1 0,1 3 0,1 0 0,0 2 0,1 1 0,0 2 0,2 1 0,-32 27 0,-7 19 0,-76 94 0,117-126 0,2 2 0,2 0 0,1 1 0,2 1 0,-18 49 0,-48 203 0,3-10 0,67-238 0,2 1 0,2 0 0,2 1 0,2 0 0,-5 82 0,25 377 0,1-168 0,-11-106 0,16 400 0,-16-602 0,2 0 0,1 1 0,1-2 0,1 1 0,2-1 0,15 34 0,-3-18 0,2-1 0,52 70 0,4 7 0,75 147 0,-73-120 0,-19-23 0,-42-78 0,3-1 0,47 70 0,-46-85 0,0 0 0,2-1 0,0-1 0,2-2 0,1-1 0,1-1 0,1-2 0,52 27 0,22 6 0,142 96 0,-220-132 0,1-1 0,0-1 0,0-1 0,2-2 0,0-1 0,0-1 0,1-2 0,0-1 0,49 5 0,28-4 0,159-8 0,-121-4 0,-18 2 0,-1-5 0,155-29 0,576-159 0,-771 168 0,114-51 0,-45 14 0,113-60 0,-187 81 0,156-56 0,-74 53 0,42-13 0,-173 47 0,-1-1 0,0-1 0,-1-2 0,30-21 0,-30 13 0,-1-1 0,52-58 0,-50 49 0,50-42 0,63-28 0,-81 60 0,89-78 0,-134 104 0,-1 0 0,-1-1 0,-1-1 0,-1-1 0,-1 0 0,0-1 0,-2 0 0,17-42 0,0-28 0,21-120 0,-13 47 0,66-220 0,-89 324 0,-3-1 0,-3-1 0,-2 0 0,-3-74 0,-4 118 0,-1 0 0,-2 0 0,0 0 0,-1 1 0,0-1 0,-2 1 0,-14-29 0,-78-118 0,42 75 0,17 21 0,-3 2 0,-3 2 0,-3 2 0,-2 3 0,-3 1 0,-3 3 0,-68-52 0,61 60 0,-3 3 0,-76-40 0,-32-18 0,111 62 0,-88-42 0,-87-37 0,-253-169 0,444 263 0,-1 1 0,-89-30 0,58 25 0,-33-21 0,72 31 0,0 1 0,-56-16 0,25 12 0,-106-51 0,47 14 0,29 13 0,44 19 0,-16-10-1365,62 29-5461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12:29.879"/>
    </inkml:context>
    <inkml:brush xml:id="br0">
      <inkml:brushProperty name="width" value="0.05" units="cm"/>
      <inkml:brushProperty name="height" value="0.05" units="cm"/>
      <inkml:brushProperty name="color" value="#E71224"/>
    </inkml:brush>
  </inkml:definitions>
  <inkml:trace contextRef="#ctx0" brushRef="#br0">683 29 24575,'-13'-6'0,"0"1"0,0 1 0,0 0 0,0 1 0,-1 1 0,1 0 0,-16 0 0,-103 3 0,59 2 0,43-2 0,0 2 0,-39 8 0,51-8 0,-27 2 0,36-5 0,-1 1 0,1 0 0,-1 0 0,-10 4 0,17-4 0,-1 0 0,1 1 0,0 0 0,0-1 0,0 1 0,0 0 0,0 0 0,0 1 0,1-1 0,-1 1 0,1-1 0,-1 1 0,1 0 0,0 0 0,-2 3 0,-5 9 0,1 1 0,0 1 0,1-1 0,1 1 0,1 0 0,0 0 0,1 1 0,1-1 0,0 1 0,2 0 0,0 0 0,1 0 0,0 0 0,2 0 0,5 25 0,-4-34 0,0 0 0,1 0 0,0-1 0,0 1 0,1-1 0,0 0 0,1-1 0,8 11 0,61 55 0,-20-20 0,-42-38 0,0-1 0,0 0 0,1-1 0,1-1 0,0 0 0,0-1 0,1 0 0,1-2 0,30 14 0,17 4 0,68 39 0,-19-9 0,-77-40 0,1-2 0,1-2 0,0-1 0,1-3 0,0 0 0,1-3 0,74 3 0,-78-7 0,44 8 0,-45-5 0,49 2 0,-72-7 0,-1-1 0,1 0 0,0 0 0,-1-1 0,1-1 0,-1 0 0,0-1 0,14-5 0,-16 2 0,1 1 0,-1-2 0,0 1 0,0-1 0,-1-1 0,0 0 0,0 0 0,-1 0 0,-1-1 0,0 0 0,8-16 0,-4 9 0,1-1 0,19-21 0,44-63 0,-67 88 0,-1 0 0,0 0 0,0-1 0,-2 0 0,0 0 0,0 0 0,-2-1 0,2-25 0,-2 27 0,2-36 0,-1 0 0,-7-83 0,2 125 0,0 1 0,0 0 0,-1 0 0,0 1 0,0-1 0,0 1 0,-1-1 0,0 1 0,0 0 0,-1 0 0,1 1 0,-1-1 0,0 1 0,-1 0 0,0 0 0,1 1 0,-1 0 0,-12-6 0,-4-3 0,-1 1 0,0 1 0,0 2 0,-30-9 0,-24-6 0,43 12 0,-2 2 0,0 0 0,0 3 0,0 1 0,-45-2 0,-422 10-1365,484-2-5461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12:33.059"/>
    </inkml:context>
    <inkml:brush xml:id="br0">
      <inkml:brushProperty name="width" value="0.05" units="cm"/>
      <inkml:brushProperty name="height" value="0.05" units="cm"/>
      <inkml:brushProperty name="color" value="#E71224"/>
    </inkml:brush>
  </inkml:definitions>
  <inkml:trace contextRef="#ctx0" brushRef="#br0">1 142 24575,'135'0'0,"386"4"0,-5 35 0,536 127 0,-959-145 0,-62-13 0,0-1 0,1-2 0,35 2 0,404-8 0,-349-6 0,223-41 0,-223 24 0,0 5 0,157-3 0,-31 1 0,59 0 0,16 43 0,-16 1 0,0-23 0,-87-2 0,231 29 0,71 34 0,-420-54 0,0-5 0,1-4 0,-1-4 0,162-32 0,-254 36 0,0-1 0,-1 0 0,0-1 0,11-6 0,-12 6 0,1 0 0,0 1 0,0-1 0,14-2 0,31-1 0,-35 5 0,0-1 0,0 0 0,32-11 0,-13 2 0,1 1 0,0 2 0,55-5 0,-78 11 0,0-1 0,0-1 0,23-9 0,15-5 0,106-31 0,5-5 0,-152 50-227,-1-1-1,1 0 1,-1-1-1,0 0 1,14-11-1,-12 5-6598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7:10.415"/>
    </inkml:context>
    <inkml:brush xml:id="br0">
      <inkml:brushProperty name="width" value="0.05" units="cm"/>
      <inkml:brushProperty name="height" value="0.05" units="cm"/>
      <inkml:brushProperty name="color" value="#E71224"/>
    </inkml:brush>
  </inkml:definitions>
  <inkml:trace contextRef="#ctx0" brushRef="#br0">870 49 24575,'-8'0'0,"0"0"0,0-1 0,-1-1 0,1 1 0,0-2 0,0 1 0,-10-5 0,-7-2 0,16 7 0,1 1 0,-1 0 0,1 1 0,-1-1 0,0 2 0,1-1 0,-1 1 0,0 1 0,1-1 0,-1 2 0,-9 3 0,8-3 0,0 0 0,0-1 0,-1 0 0,1 0 0,0-1 0,-1-1 0,-19-1 0,-46-18 0,58 13 0,-1 1 0,0 1 0,-1 1 0,-28-2 0,8 4 0,14-1 0,0 2 0,-1 1 0,1 1 0,0 1 0,-30 7 0,49-8 0,1 0 0,-1 1 0,1 0 0,0 0 0,0 0 0,0 1 0,0 0 0,0 0 0,1 0 0,0 1 0,0-1 0,0 1 0,0 1 0,1-1 0,0 1 0,0-1 0,0 1 0,1 0 0,0 1 0,0-1 0,0 1 0,1-1 0,0 1 0,-1 10 0,-1 2 0,1 1 0,0-1 0,2 1 0,1 0 0,0-1 0,1 1 0,1-1 0,1 1 0,1-1 0,0 0 0,2 0 0,0 0 0,1-1 0,1 0 0,12 20 0,13 21 0,-14-24 0,40 55 0,-51-79 0,1 0 0,1-1 0,0 0 0,1-1 0,0 0 0,0-1 0,1 0 0,20 11 0,1-6 0,0-1 0,1-1 0,0-2 0,45 6 0,63 17 0,-99-21 0,0-3 0,80 6 0,-39-5 0,-38-4 0,0-2 0,79-4 0,-107 0 0,-1-1 0,0-1 0,0 0 0,0-1 0,-1-1 0,1-1 0,-1 0 0,0-1 0,-1-1 0,21-13 0,51-62 0,-77 73 0,0-1 0,0 1 0,-1-2 0,0 1 0,-1-2 0,0 1 0,-1-1 0,0 0 0,-1 0 0,-1-1 0,0 1 0,-1-1 0,0 0 0,-1-1 0,-1 1 0,0-1 0,-1 1 0,-1-1 0,0 1 0,-3-24 0,1 31 0,1 0 0,-1 0 0,-1 0 0,1 0 0,-1 1 0,0-1 0,0 1 0,-1 0 0,0 0 0,0 0 0,-1 0 0,1 1 0,-1 0 0,-8-7 0,-11-7 0,0 0 0,-29-15 0,32 20 0,-12-4 0,-1 2 0,0 2 0,-1 1 0,-1 1 0,-46-8 0,46 11 0,10 3 0,-49-3 0,-19-3 0,14-2-1365,65 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7:18.780"/>
    </inkml:context>
    <inkml:brush xml:id="br0">
      <inkml:brushProperty name="width" value="0.05" units="cm"/>
      <inkml:brushProperty name="height" value="0.05" units="cm"/>
      <inkml:brushProperty name="color" value="#E71224"/>
    </inkml:brush>
  </inkml:definitions>
  <inkml:trace contextRef="#ctx0" brushRef="#br0">473 49 24575,'-130'-3'0,"-138"6"0,265-2 0,-1-1 0,1 1 0,0 0 0,-1-1 0,1 2 0,0-1 0,0 0 0,0 1 0,0-1 0,0 1 0,0 0 0,0 0 0,0 0 0,1 0 0,-1 1 0,1-1 0,0 1 0,0-1 0,0 1 0,0 0 0,0 0 0,0 0 0,1 0 0,-1 0 0,1 0 0,0 0 0,0 1 0,0-1 0,0 0 0,0 7 0,-1 9 0,1 0 0,1 1 0,1-1 0,4 25 0,-4-29 0,1-7 0,-1-1 0,1 0 0,0 0 0,0 1 0,1-1 0,0-1 0,0 1 0,1 0 0,0-1 0,0 0 0,0 0 0,1 0 0,0 0 0,7 6 0,9 6 0,0-2 0,40 25 0,-25-18 0,-24-17 0,-1 0 0,1-1 0,0-1 0,0 0 0,0 0 0,25 3 0,34 11 0,-52-12 0,1 0 0,-1-2 0,1 0 0,0-2 0,21 1 0,106-5 0,-51-1 0,850 3 0,-809-11 0,-2 0 0,-41 13 0,76-3 0,-35-22 0,-128 23 0,-1 0 0,1 0 0,0-1 0,-1 0 0,1 0 0,-1 0 0,0-1 0,1 0 0,-1 0 0,0-1 0,0 0 0,0 0 0,-1 0 0,1-1 0,-1 0 0,0 0 0,1 0 0,-2 0 0,1-1 0,-1 0 0,1 0 0,-1 0 0,-1-1 0,1 1 0,-1-1 0,0 0 0,0 0 0,-1 0 0,1 0 0,-1 0 0,-1-1 0,2-7 0,2-7 0,-2-1 0,0 0 0,-1 0 0,-1 0 0,-1 0 0,-1 0 0,-1 1 0,-5-23 0,4 38 0,1 1 0,-1 0 0,0 1 0,0-1 0,0 0 0,-1 1 0,0 0 0,0 0 0,0 0 0,0 0 0,0 1 0,-1-1 0,0 1 0,0 0 0,0 1 0,0-1 0,0 1 0,0 0 0,-1 0 0,-9-2 0,-7-1 0,-1 0 0,-1 1 0,-37-2 0,55 6 0,-21-1 0,-1-1 0,-41-8 0,8-2 0,-1 2 0,-85-1 0,-128 11 0,110 3 0,-676-3 0,757 10 127,29-1-1619,34-8-5334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7:28.600"/>
    </inkml:context>
    <inkml:brush xml:id="br0">
      <inkml:brushProperty name="width" value="0.05" units="cm"/>
      <inkml:brushProperty name="height" value="0.05" units="cm"/>
      <inkml:brushProperty name="color" value="#E71224"/>
    </inkml:brush>
  </inkml:definitions>
  <inkml:trace contextRef="#ctx0" brushRef="#br0">1751 99 24575,'-1'1'0,"0"0"0,1 0 0,-1 0 0,0 0 0,1-1 0,-1 1 0,0 0 0,0 0 0,0 0 0,0-1 0,0 1 0,0 0 0,0-1 0,0 1 0,0-1 0,0 1 0,0-1 0,0 0 0,-1 1 0,1-1 0,0 0 0,0 0 0,0 0 0,-3 0 0,-37 4 0,35-3 0,-70 1 0,-141-15 0,142 7 0,-93-15 0,49 12 0,83 9 0,-62-11 0,50 2 0,9 0 0,-1 3 0,-66-4 0,78 9 0,-47-9 0,-22-2 0,78 10 0,1 2 0,-1 0 0,0 1 0,0 0 0,1 2 0,-1 0 0,1 1 0,0 1 0,-28 11 0,32-10 0,0-1 0,-1 0 0,-26 3 0,27-5 0,0 0 0,0 1 0,1 0 0,-16 7 0,25-9 0,-1 1 0,1 0 0,0-1 0,0 2 0,0-1 0,0 0 0,1 1 0,-1-1 0,1 1 0,0 0 0,0 0 0,0 1 0,1-1 0,-1 0 0,-2 10 0,1-3 0,1 1 0,0-1 0,1 1 0,0 0 0,1 0 0,1-1 0,0 20 0,18 82 0,-9-62 0,-5-39 0,0 0 0,0 0 0,1 0 0,1-1 0,0 1 0,0-2 0,1 1 0,0-1 0,1 0 0,1 0 0,-1-1 0,1 0 0,1 0 0,14 9 0,0-7 0,-1-1 0,2 0 0,0-2 0,0-1 0,32 4 0,12 4 0,-21-6 0,0-3 0,1-1 0,-1-3 0,68-6 0,-13 2 0,610 2 0,-671-2 0,-1-2 0,62-14 0,-62 9 0,1 2 0,63-2 0,-80 7 0,1 0 0,-1-2 0,38-10 0,-38 7 0,0 1 0,1 2 0,40-2 0,-25 4 0,45-8 0,-46 5 0,50-1 0,-57 6 0,-15 1 0,0 0 0,-1-2 0,1 0 0,0-1 0,30-8 0,-43 8 0,0 0 0,0 0 0,-1 0 0,1-1 0,-1 0 0,1 0 0,-1 0 0,0 0 0,0-1 0,0 0 0,-1 1 0,1-1 0,-1-1 0,0 1 0,0 0 0,0-1 0,-1 0 0,0 0 0,0 1 0,0-1 0,0 0 0,-1-1 0,0 1 0,1-6 0,0 3 0,-1 0 0,0 0 0,0 0 0,-1 0 0,0-1 0,-1 1 0,1 0 0,-2 0 0,1 0 0,-1 0 0,0 0 0,-1 0 0,0 0 0,-6-11 0,4 11 0,-1-1 0,0 1 0,-1 1 0,0-1 0,0 1 0,0 1 0,-1-1 0,0 1 0,0 0 0,-1 1 0,-14-7 0,-29-20 0,42 25 0,-1 0 0,1 1 0,-1 0 0,0 1 0,-1 0 0,1 0 0,-20-4 0,-12 1 0,7 1 0,-1 2 0,-57-2 0,6 10 0,45-1 0,0-1 0,-87-10 0,69-11 0,50 16 0,1 0 0,-1 0 0,0 1 0,-1 0 0,-12-1 0,-286 2 75,155 5-1515,135-3-5386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5:18:06.653"/>
    </inkml:context>
    <inkml:brush xml:id="br0">
      <inkml:brushProperty name="width" value="0.05" units="cm"/>
      <inkml:brushProperty name="height" value="0.05" units="cm"/>
      <inkml:brushProperty name="color" value="#E71224"/>
    </inkml:brush>
  </inkml:definitions>
  <inkml:trace contextRef="#ctx0" brushRef="#br0">1 0 24575,'0'10'0,"1"0"0,1 0 0,0 0 0,0 0 0,1-1 0,0 1 0,0-1 0,1 0 0,1 0 0,5 9 0,10 14 0,34 39 0,-16-21 0,-4-4 0,-2 1 0,-2 2 0,38 86 0,-37-62 0,3-1 0,47 73 0,-58-102 0,-1 1 0,-2 1 0,-3 0 0,-1 2 0,10 51 0,36 100 0,-18-86 0,178 479 0,-51-83 0,-160-473 0,-2 0 0,-2 1 0,-1 0 0,-2 0 0,-1 60 0,-3-78 0,26 320 0,4-130 0,-14-112 0,6 130 0,-21 448 0,-3-312 0,-13-167 0,45 109 0,-16-206 0,3 164 0,-17 95 0,-2 83 0,-10-309 0,0 29 0,-4 515 0,10-216 0,1-399 0,-14 60 0,-5 47 0,19-127 0,-13 51 0,10-55 0,2 0 0,-3 39 0,8 312 0,2-189 0,2-158 0,1 1 0,14 61 0,-9-59 0,-2 0 0,1 44 0,-10-45 0,-2 0 0,-2 0 0,-2-1 0,-2 0 0,-25 69 0,35-110 0,-5 12 0,-1-1 0,0 1 0,0-1 0,-1 0 0,0-1 0,-17 18 0,18-21 0,-1 0 0,1 1 0,0 0 0,0 0 0,1 0 0,1 0 0,-1 1 0,1 0 0,0 0 0,1 0 0,0 0 0,1 0 0,-2 13 0,4 184 107,2-86-1579,-2-100-5354</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8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89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9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04129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4521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076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445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0482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891161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D3E1-CC24-5050-CD4F-6862B7740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CEBBFD14-031A-602F-B6BC-B8010D8272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FA69D189-1070-FDCA-F256-CA985E9289A9}"/>
              </a:ext>
            </a:extLst>
          </p:cNvPr>
          <p:cNvSpPr>
            <a:spLocks noGrp="1"/>
          </p:cNvSpPr>
          <p:nvPr>
            <p:ph type="dt" sz="half" idx="10"/>
          </p:nvPr>
        </p:nvSpPr>
        <p:spPr/>
        <p:txBody>
          <a:bodyPr/>
          <a:lstStyle/>
          <a:p>
            <a:fld id="{70176930-3881-412A-8CD1-DA162111B95B}" type="datetimeFigureOut">
              <a:rPr lang="el-GR" smtClean="0"/>
              <a:t>25/8/2023</a:t>
            </a:fld>
            <a:endParaRPr lang="el-GR"/>
          </a:p>
        </p:txBody>
      </p:sp>
      <p:sp>
        <p:nvSpPr>
          <p:cNvPr id="5" name="Footer Placeholder 4">
            <a:extLst>
              <a:ext uri="{FF2B5EF4-FFF2-40B4-BE49-F238E27FC236}">
                <a16:creationId xmlns:a16="http://schemas.microsoft.com/office/drawing/2014/main" id="{E6D1F0CD-6E95-5DAF-AE20-F848D5DE0009}"/>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7B5FE934-0944-3FC3-5AF7-C0351EA828F2}"/>
              </a:ext>
            </a:extLst>
          </p:cNvPr>
          <p:cNvSpPr>
            <a:spLocks noGrp="1"/>
          </p:cNvSpPr>
          <p:nvPr>
            <p:ph type="sldNum" sz="quarter" idx="12"/>
          </p:nvPr>
        </p:nvSpPr>
        <p:spPr/>
        <p:txBody>
          <a:bodyPr/>
          <a:lstStyle/>
          <a:p>
            <a:fld id="{2302C415-3EB0-4CA5-94DF-E7B26959FCFD}" type="slidenum">
              <a:rPr lang="el-GR" smtClean="0"/>
              <a:t>‹#›</a:t>
            </a:fld>
            <a:endParaRPr lang="el-GR"/>
          </a:p>
        </p:txBody>
      </p:sp>
    </p:spTree>
    <p:extLst>
      <p:ext uri="{BB962C8B-B14F-4D97-AF65-F5344CB8AC3E}">
        <p14:creationId xmlns:p14="http://schemas.microsoft.com/office/powerpoint/2010/main" val="134137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0608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7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3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4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9" r:id="rId4"/>
    <p:sldLayoutId id="2147483740" r:id="rId5"/>
    <p:sldLayoutId id="2147483751" r:id="rId6"/>
    <p:sldLayoutId id="2147483738" r:id="rId7"/>
    <p:sldLayoutId id="2147483741" r:id="rId8"/>
    <p:sldLayoutId id="2147483742" r:id="rId9"/>
    <p:sldLayoutId id="2147483743" r:id="rId10"/>
    <p:sldLayoutId id="2147483754" r:id="rId11"/>
    <p:sldLayoutId id="2147483744" r:id="rId12"/>
    <p:sldLayoutId id="2147483745" r:id="rId13"/>
    <p:sldLayoutId id="2147483746" r:id="rId14"/>
    <p:sldLayoutId id="2147483747" r:id="rId15"/>
    <p:sldLayoutId id="2147483750" r:id="rId16"/>
    <p:sldLayoutId id="2147483756" r:id="rId17"/>
    <p:sldLayoutId id="2147483757"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19.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11.xml"/><Relationship Id="rId18" Type="http://schemas.openxmlformats.org/officeDocument/2006/relationships/image" Target="../media/image29.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26.png"/><Relationship Id="rId17" Type="http://schemas.openxmlformats.org/officeDocument/2006/relationships/customXml" Target="../ink/ink13.xml"/><Relationship Id="rId2" Type="http://schemas.openxmlformats.org/officeDocument/2006/relationships/image" Target="../media/image16.JPG"/><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9.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19.xml"/><Relationship Id="rId18" Type="http://schemas.openxmlformats.org/officeDocument/2006/relationships/image" Target="../media/image38.png"/><Relationship Id="rId26" Type="http://schemas.openxmlformats.org/officeDocument/2006/relationships/image" Target="../media/image42.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35.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image" Target="../media/image17.JPG"/><Relationship Id="rId16" Type="http://schemas.openxmlformats.org/officeDocument/2006/relationships/image" Target="../media/image37.png"/><Relationship Id="rId20" Type="http://schemas.openxmlformats.org/officeDocument/2006/relationships/image" Target="../media/image39.png"/><Relationship Id="rId29" Type="http://schemas.openxmlformats.org/officeDocument/2006/relationships/customXml" Target="../ink/ink27.xml"/><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customXml" Target="../ink/ink18.xml"/><Relationship Id="rId24" Type="http://schemas.openxmlformats.org/officeDocument/2006/relationships/image" Target="../media/image41.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22.xml"/><Relationship Id="rId4" Type="http://schemas.openxmlformats.org/officeDocument/2006/relationships/image" Target="../media/image31.png"/><Relationship Id="rId9" Type="http://schemas.openxmlformats.org/officeDocument/2006/relationships/customXml" Target="../ink/ink17.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26.xml"/><Relationship Id="rId30"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32.xml"/><Relationship Id="rId3" Type="http://schemas.openxmlformats.org/officeDocument/2006/relationships/image" Target="../media/image19.JPG"/><Relationship Id="rId7" Type="http://schemas.openxmlformats.org/officeDocument/2006/relationships/customXml" Target="../ink/ink29.xml"/><Relationship Id="rId12" Type="http://schemas.openxmlformats.org/officeDocument/2006/relationships/image" Target="../media/image51.png"/><Relationship Id="rId2" Type="http://schemas.openxmlformats.org/officeDocument/2006/relationships/image" Target="../media/image18.JP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customXml" Target="../ink/ink31.xml"/><Relationship Id="rId5" Type="http://schemas.openxmlformats.org/officeDocument/2006/relationships/customXml" Target="../ink/ink28.xml"/><Relationship Id="rId10" Type="http://schemas.openxmlformats.org/officeDocument/2006/relationships/image" Target="../media/image50.png"/><Relationship Id="rId4" Type="http://schemas.openxmlformats.org/officeDocument/2006/relationships/image" Target="../media/image20.JPG"/><Relationship Id="rId9" Type="http://schemas.openxmlformats.org/officeDocument/2006/relationships/customXml" Target="../ink/ink30.xml"/><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1.JP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JPG"/><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8896352" y="397377"/>
            <a:ext cx="2881312" cy="966932"/>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University of Piraeus</a:t>
            </a:r>
            <a:endParaRPr lang="ko-KR" altLang="en-US" sz="2700"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7037674" y="3419706"/>
            <a:ext cx="4800224" cy="1754326"/>
          </a:xfrm>
          <a:prstGeom prst="rect">
            <a:avLst/>
          </a:prstGeom>
          <a:noFill/>
        </p:spPr>
        <p:txBody>
          <a:bodyPr wrap="square" rtlCol="0" anchor="ctr">
            <a:spAutoFit/>
          </a:bodyPr>
          <a:lstStyle/>
          <a:p>
            <a:pPr algn="r"/>
            <a:r>
              <a:rPr lang="en-US" altLang="ko-KR" sz="5400" dirty="0">
                <a:solidFill>
                  <a:schemeClr val="bg1"/>
                </a:solidFill>
                <a:cs typeface="Arial" pitchFamily="34" charset="0"/>
              </a:rPr>
              <a:t>Microservice</a:t>
            </a:r>
          </a:p>
          <a:p>
            <a:pPr algn="r"/>
            <a:r>
              <a:rPr lang="en-US" altLang="ko-KR" sz="5400" dirty="0">
                <a:solidFill>
                  <a:schemeClr val="bg1"/>
                </a:solidFill>
                <a:cs typeface="Arial" pitchFamily="34" charset="0"/>
              </a:rPr>
              <a:t>Messaging</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7037674" y="5307157"/>
            <a:ext cx="4775486" cy="923330"/>
          </a:xfrm>
          <a:prstGeom prst="rect">
            <a:avLst/>
          </a:prstGeom>
          <a:noFill/>
        </p:spPr>
        <p:txBody>
          <a:bodyPr wrap="square" rtlCol="0" anchor="ctr">
            <a:spAutoFit/>
          </a:bodyPr>
          <a:lstStyle/>
          <a:p>
            <a:pPr algn="r"/>
            <a:r>
              <a:rPr lang="en-US" altLang="ko-KR" dirty="0">
                <a:solidFill>
                  <a:schemeClr val="bg1"/>
                </a:solidFill>
                <a:cs typeface="Arial" pitchFamily="34" charset="0"/>
              </a:rPr>
              <a:t>Apostolou Athanasios (</a:t>
            </a:r>
            <a:r>
              <a:rPr lang="en-US" altLang="ko-KR" dirty="0" err="1">
                <a:solidFill>
                  <a:schemeClr val="bg1"/>
                </a:solidFill>
                <a:cs typeface="Arial" pitchFamily="34" charset="0"/>
              </a:rPr>
              <a:t>mpsp</a:t>
            </a:r>
            <a:r>
              <a:rPr lang="en-US" altLang="ko-KR" dirty="0">
                <a:solidFill>
                  <a:schemeClr val="bg1"/>
                </a:solidFill>
                <a:cs typeface="Arial" pitchFamily="34" charset="0"/>
              </a:rPr>
              <a:t> 2203)</a:t>
            </a:r>
          </a:p>
          <a:p>
            <a:pPr algn="r"/>
            <a:r>
              <a:rPr lang="en-US" altLang="ko-KR" dirty="0">
                <a:solidFill>
                  <a:schemeClr val="bg1"/>
                </a:solidFill>
                <a:cs typeface="Arial" pitchFamily="34" charset="0"/>
              </a:rPr>
              <a:t>Birmpakos Georgios (</a:t>
            </a:r>
            <a:r>
              <a:rPr lang="en-US" altLang="ko-KR" dirty="0" err="1">
                <a:solidFill>
                  <a:schemeClr val="bg1"/>
                </a:solidFill>
                <a:cs typeface="Arial" pitchFamily="34" charset="0"/>
              </a:rPr>
              <a:t>mpsp</a:t>
            </a:r>
            <a:r>
              <a:rPr lang="en-US" altLang="ko-KR" dirty="0">
                <a:solidFill>
                  <a:schemeClr val="bg1"/>
                </a:solidFill>
                <a:cs typeface="Arial" pitchFamily="34" charset="0"/>
              </a:rPr>
              <a:t> 2220)</a:t>
            </a:r>
          </a:p>
          <a:p>
            <a:pPr algn="r"/>
            <a:r>
              <a:rPr lang="en-US" altLang="ko-KR" dirty="0" err="1">
                <a:solidFill>
                  <a:schemeClr val="bg1"/>
                </a:solidFill>
                <a:cs typeface="Arial" pitchFamily="34" charset="0"/>
              </a:rPr>
              <a:t>Evangelou</a:t>
            </a:r>
            <a:r>
              <a:rPr lang="en-US" altLang="ko-KR" dirty="0">
                <a:solidFill>
                  <a:schemeClr val="bg1"/>
                </a:solidFill>
                <a:cs typeface="Arial" pitchFamily="34" charset="0"/>
              </a:rPr>
              <a:t> Ioannis Alexandros (</a:t>
            </a:r>
            <a:r>
              <a:rPr lang="en-US" altLang="ko-KR" dirty="0" err="1">
                <a:solidFill>
                  <a:schemeClr val="bg1"/>
                </a:solidFill>
                <a:cs typeface="Arial" pitchFamily="34" charset="0"/>
              </a:rPr>
              <a:t>mpsp</a:t>
            </a:r>
            <a:r>
              <a:rPr lang="en-US" altLang="ko-KR" dirty="0">
                <a:solidFill>
                  <a:schemeClr val="bg1"/>
                </a:solidFill>
                <a:cs typeface="Arial" pitchFamily="34" charset="0"/>
              </a:rPr>
              <a:t> 2210)</a:t>
            </a:r>
            <a:endParaRPr lang="ko-KR" altLang="en-US" dirty="0">
              <a:solidFill>
                <a:schemeClr val="bg1"/>
              </a:solidFill>
              <a:cs typeface="Arial" pitchFamily="34" charset="0"/>
            </a:endParaRPr>
          </a:p>
        </p:txBody>
      </p:sp>
      <p:sp>
        <p:nvSpPr>
          <p:cNvPr id="32" name="Isosceles Triangle 51">
            <a:extLst>
              <a:ext uri="{FF2B5EF4-FFF2-40B4-BE49-F238E27FC236}">
                <a16:creationId xmlns:a16="http://schemas.microsoft.com/office/drawing/2014/main" id="{C7F4914A-EC4B-4F9A-BEB7-0A38D775830D}"/>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Parallelogram 15">
            <a:extLst>
              <a:ext uri="{FF2B5EF4-FFF2-40B4-BE49-F238E27FC236}">
                <a16:creationId xmlns:a16="http://schemas.microsoft.com/office/drawing/2014/main" id="{24C7C768-EB95-4E47-966B-307DC6C5CE5F}"/>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Oval 66">
            <a:extLst>
              <a:ext uri="{FF2B5EF4-FFF2-40B4-BE49-F238E27FC236}">
                <a16:creationId xmlns:a16="http://schemas.microsoft.com/office/drawing/2014/main" id="{5E1A3659-43CE-4610-A2AD-E309F70E9E0E}"/>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130">
            <a:extLst>
              <a:ext uri="{FF2B5EF4-FFF2-40B4-BE49-F238E27FC236}">
                <a16:creationId xmlns:a16="http://schemas.microsoft.com/office/drawing/2014/main" id="{C38AB0EB-3E4B-4EB3-8986-8912DDE2B3BD}"/>
              </a:ext>
            </a:extLst>
          </p:cNvPr>
          <p:cNvSpPr/>
          <p:nvPr/>
        </p:nvSpPr>
        <p:spPr>
          <a:xfrm>
            <a:off x="6543350" y="925548"/>
            <a:ext cx="393301" cy="39508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Oval 25">
            <a:extLst>
              <a:ext uri="{FF2B5EF4-FFF2-40B4-BE49-F238E27FC236}">
                <a16:creationId xmlns:a16="http://schemas.microsoft.com/office/drawing/2014/main" id="{7EC3674A-B92E-4495-AB74-A7153464DC61}"/>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ound Same Side Corner Rectangle 8">
            <a:extLst>
              <a:ext uri="{FF2B5EF4-FFF2-40B4-BE49-F238E27FC236}">
                <a16:creationId xmlns:a16="http://schemas.microsoft.com/office/drawing/2014/main" id="{1C893DA3-52C7-4BA5-8365-136F4E11773F}"/>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51">
            <a:extLst>
              <a:ext uri="{FF2B5EF4-FFF2-40B4-BE49-F238E27FC236}">
                <a16:creationId xmlns:a16="http://schemas.microsoft.com/office/drawing/2014/main" id="{69A29945-1B5C-480A-AD72-3775F4CC415D}"/>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Rounded Rectangle 2">
            <a:extLst>
              <a:ext uri="{FF2B5EF4-FFF2-40B4-BE49-F238E27FC236}">
                <a16:creationId xmlns:a16="http://schemas.microsoft.com/office/drawing/2014/main" id="{2027F04B-4AD3-4E0F-9BAB-5353137B1708}"/>
              </a:ext>
            </a:extLst>
          </p:cNvPr>
          <p:cNvSpPr/>
          <p:nvPr/>
        </p:nvSpPr>
        <p:spPr>
          <a:xfrm>
            <a:off x="360293" y="3850243"/>
            <a:ext cx="362565" cy="3625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0" name="Rounded Rectangle 8">
            <a:extLst>
              <a:ext uri="{FF2B5EF4-FFF2-40B4-BE49-F238E27FC236}">
                <a16:creationId xmlns:a16="http://schemas.microsoft.com/office/drawing/2014/main" id="{97542CC7-8662-43EF-AC65-2E16AB462F1F}"/>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1" name="Rounded Rectangle 2">
            <a:extLst>
              <a:ext uri="{FF2B5EF4-FFF2-40B4-BE49-F238E27FC236}">
                <a16:creationId xmlns:a16="http://schemas.microsoft.com/office/drawing/2014/main" id="{DD85458F-48EB-44AD-A28A-C6D6613255DB}"/>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2" name="Rounded Rectangle 3">
            <a:extLst>
              <a:ext uri="{FF2B5EF4-FFF2-40B4-BE49-F238E27FC236}">
                <a16:creationId xmlns:a16="http://schemas.microsoft.com/office/drawing/2014/main" id="{87020242-DD7D-482B-A998-6D0326737345}"/>
              </a:ext>
            </a:extLst>
          </p:cNvPr>
          <p:cNvSpPr>
            <a:spLocks noChangeAspect="1"/>
          </p:cNvSpPr>
          <p:nvPr/>
        </p:nvSpPr>
        <p:spPr>
          <a:xfrm>
            <a:off x="2449886" y="604588"/>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3" name="Rounded Rectangle 10">
            <a:extLst>
              <a:ext uri="{FF2B5EF4-FFF2-40B4-BE49-F238E27FC236}">
                <a16:creationId xmlns:a16="http://schemas.microsoft.com/office/drawing/2014/main" id="{32DF34AC-FCFA-46EB-8466-5702232D85A3}"/>
              </a:ext>
            </a:extLst>
          </p:cNvPr>
          <p:cNvSpPr>
            <a:spLocks noChangeAspect="1"/>
          </p:cNvSpPr>
          <p:nvPr/>
        </p:nvSpPr>
        <p:spPr>
          <a:xfrm>
            <a:off x="6936651" y="3721344"/>
            <a:ext cx="356613" cy="362565"/>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Block Arc 6">
            <a:extLst>
              <a:ext uri="{FF2B5EF4-FFF2-40B4-BE49-F238E27FC236}">
                <a16:creationId xmlns:a16="http://schemas.microsoft.com/office/drawing/2014/main" id="{42EEF007-9371-40E9-BCA4-255A1DB8A5C9}"/>
              </a:ext>
            </a:extLst>
          </p:cNvPr>
          <p:cNvSpPr/>
          <p:nvPr/>
        </p:nvSpPr>
        <p:spPr>
          <a:xfrm>
            <a:off x="5469195" y="5635320"/>
            <a:ext cx="444475" cy="448847"/>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Rounded Rectangle 27">
            <a:extLst>
              <a:ext uri="{FF2B5EF4-FFF2-40B4-BE49-F238E27FC236}">
                <a16:creationId xmlns:a16="http://schemas.microsoft.com/office/drawing/2014/main" id="{7DF97242-39E8-4F84-926D-72677E1CFF32}"/>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Chord 15">
            <a:extLst>
              <a:ext uri="{FF2B5EF4-FFF2-40B4-BE49-F238E27FC236}">
                <a16:creationId xmlns:a16="http://schemas.microsoft.com/office/drawing/2014/main" id="{453A3A15-16E1-47FB-B192-E33AA9F62F08}"/>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 Same Side Corner Rectangle 8">
            <a:extLst>
              <a:ext uri="{FF2B5EF4-FFF2-40B4-BE49-F238E27FC236}">
                <a16:creationId xmlns:a16="http://schemas.microsoft.com/office/drawing/2014/main" id="{F572FCCE-C64C-4E2F-ADAB-869065E0B707}"/>
              </a:ext>
            </a:extLst>
          </p:cNvPr>
          <p:cNvSpPr/>
          <p:nvPr/>
        </p:nvSpPr>
        <p:spPr>
          <a:xfrm>
            <a:off x="953425" y="880843"/>
            <a:ext cx="143979" cy="37920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 Same Side Corner Rectangle 20">
            <a:extLst>
              <a:ext uri="{FF2B5EF4-FFF2-40B4-BE49-F238E27FC236}">
                <a16:creationId xmlns:a16="http://schemas.microsoft.com/office/drawing/2014/main" id="{3EBC4D93-B7CB-4D9A-9EA4-6520EF743FFA}"/>
              </a:ext>
            </a:extLst>
          </p:cNvPr>
          <p:cNvSpPr/>
          <p:nvPr/>
        </p:nvSpPr>
        <p:spPr>
          <a:xfrm rot="10800000">
            <a:off x="742533" y="873267"/>
            <a:ext cx="175165" cy="37366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Freeform 53">
            <a:extLst>
              <a:ext uri="{FF2B5EF4-FFF2-40B4-BE49-F238E27FC236}">
                <a16:creationId xmlns:a16="http://schemas.microsoft.com/office/drawing/2014/main" id="{A96D85E9-ABBD-4BCD-82CA-6C7AF4B75FC3}"/>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Donut 39">
            <a:extLst>
              <a:ext uri="{FF2B5EF4-FFF2-40B4-BE49-F238E27FC236}">
                <a16:creationId xmlns:a16="http://schemas.microsoft.com/office/drawing/2014/main" id="{AFC96FA5-353B-483A-9458-49287253EDB3}"/>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Invoice Microservice</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740714" y="4236440"/>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788805" y="4236440"/>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1159891" y="4168145"/>
            <a:ext cx="4024311" cy="825214"/>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Implementing the Invoice Microservice code</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038115" y="1373127"/>
            <a:ext cx="6958142" cy="2317750"/>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411061" y="2273417"/>
            <a:ext cx="3422708"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Rectangle 17">
            <a:extLst>
              <a:ext uri="{FF2B5EF4-FFF2-40B4-BE49-F238E27FC236}">
                <a16:creationId xmlns:a16="http://schemas.microsoft.com/office/drawing/2014/main" id="{8B6C43E8-8754-7763-561C-17C0C4C19DE4}"/>
              </a:ext>
            </a:extLst>
          </p:cNvPr>
          <p:cNvSpPr/>
          <p:nvPr/>
        </p:nvSpPr>
        <p:spPr>
          <a:xfrm>
            <a:off x="4957894" y="4161664"/>
            <a:ext cx="7128719" cy="2356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code sets up a microservice that listens for messages of type </a:t>
            </a:r>
            <a:r>
              <a:rPr lang="en-US" dirty="0" err="1">
                <a:solidFill>
                  <a:schemeClr val="tx1"/>
                </a:solidFill>
              </a:rPr>
              <a:t>IInvoiceToCreate</a:t>
            </a:r>
            <a:r>
              <a:rPr lang="en-US" dirty="0">
                <a:solidFill>
                  <a:schemeClr val="tx1"/>
                </a:solidFill>
              </a:rPr>
              <a:t> from the "invoice-service" queue. When a message is received, it processes the message's data, generates an invoice number, prints the information to the console, and publishes an </a:t>
            </a:r>
            <a:r>
              <a:rPr lang="en-US" dirty="0" err="1">
                <a:solidFill>
                  <a:schemeClr val="tx1"/>
                </a:solidFill>
              </a:rPr>
              <a:t>IInvoiceCreated</a:t>
            </a:r>
            <a:r>
              <a:rPr lang="en-US" dirty="0">
                <a:solidFill>
                  <a:schemeClr val="tx1"/>
                </a:solidFill>
              </a:rPr>
              <a:t> message indicating the successful creation of the invoice.</a:t>
            </a:r>
            <a:endParaRPr lang="el-GR" dirty="0">
              <a:solidFill>
                <a:schemeClr val="tx1"/>
              </a:solidFill>
            </a:endParaRPr>
          </a:p>
        </p:txBody>
      </p:sp>
      <p:sp>
        <p:nvSpPr>
          <p:cNvPr id="3" name="Rectangle 2">
            <a:extLst>
              <a:ext uri="{FF2B5EF4-FFF2-40B4-BE49-F238E27FC236}">
                <a16:creationId xmlns:a16="http://schemas.microsoft.com/office/drawing/2014/main" id="{F3BA7184-A523-E841-5D63-3B15E812C83E}"/>
              </a:ext>
            </a:extLst>
          </p:cNvPr>
          <p:cNvSpPr/>
          <p:nvPr/>
        </p:nvSpPr>
        <p:spPr>
          <a:xfrm>
            <a:off x="1044130" y="1363523"/>
            <a:ext cx="3993984" cy="235682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lphaLcPeriod"/>
            </a:pPr>
            <a:r>
              <a:rPr lang="en-US" dirty="0">
                <a:solidFill>
                  <a:schemeClr val="bg1"/>
                </a:solidFill>
              </a:rPr>
              <a:t>Adding a new Console App Project</a:t>
            </a:r>
          </a:p>
          <a:p>
            <a:pPr marL="342900" indent="-342900">
              <a:buAutoNum type="alphaLcPeriod"/>
            </a:pPr>
            <a:r>
              <a:rPr lang="en-US" dirty="0">
                <a:solidFill>
                  <a:schemeClr val="bg1"/>
                </a:solidFill>
              </a:rPr>
              <a:t>Installing </a:t>
            </a:r>
            <a:r>
              <a:rPr lang="en-US" dirty="0" err="1">
                <a:solidFill>
                  <a:schemeClr val="bg1"/>
                </a:solidFill>
              </a:rPr>
              <a:t>MassTransit</a:t>
            </a:r>
            <a:r>
              <a:rPr lang="en-US" dirty="0">
                <a:solidFill>
                  <a:schemeClr val="bg1"/>
                </a:solidFill>
              </a:rPr>
              <a:t> Library with RabbitMQ (Package Manager)</a:t>
            </a:r>
          </a:p>
          <a:p>
            <a:pPr marL="342900" indent="-342900">
              <a:buAutoNum type="alphaLcPeriod"/>
            </a:pPr>
            <a:r>
              <a:rPr lang="en-US" dirty="0">
                <a:solidFill>
                  <a:schemeClr val="bg1"/>
                </a:solidFill>
              </a:rPr>
              <a:t>Connecting this project to </a:t>
            </a:r>
            <a:r>
              <a:rPr lang="en-US" dirty="0" err="1">
                <a:solidFill>
                  <a:schemeClr val="bg1"/>
                </a:solidFill>
              </a:rPr>
              <a:t>MessageContract</a:t>
            </a:r>
            <a:r>
              <a:rPr lang="en-US" dirty="0">
                <a:solidFill>
                  <a:schemeClr val="bg1"/>
                </a:solidFill>
              </a:rPr>
              <a:t> project (Dependency)</a:t>
            </a:r>
            <a:endParaRPr lang="el-GR" dirty="0">
              <a:solidFill>
                <a:schemeClr val="bg1"/>
              </a:solidFill>
            </a:endParaRPr>
          </a:p>
        </p:txBody>
      </p:sp>
    </p:spTree>
    <p:extLst>
      <p:ext uri="{BB962C8B-B14F-4D97-AF65-F5344CB8AC3E}">
        <p14:creationId xmlns:p14="http://schemas.microsoft.com/office/powerpoint/2010/main" val="106931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Payment Microservice</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740714" y="4236440"/>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788805" y="4236440"/>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1159892" y="4168145"/>
            <a:ext cx="3794332" cy="1108530"/>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Implementing the Payment Microservice code</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038115" y="1373127"/>
            <a:ext cx="6958142" cy="2317750"/>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411061" y="2273417"/>
            <a:ext cx="3422708"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Rectangle 17">
            <a:extLst>
              <a:ext uri="{FF2B5EF4-FFF2-40B4-BE49-F238E27FC236}">
                <a16:creationId xmlns:a16="http://schemas.microsoft.com/office/drawing/2014/main" id="{8B6C43E8-8754-7763-561C-17C0C4C19DE4}"/>
              </a:ext>
            </a:extLst>
          </p:cNvPr>
          <p:cNvSpPr/>
          <p:nvPr/>
        </p:nvSpPr>
        <p:spPr>
          <a:xfrm>
            <a:off x="4957894" y="4161664"/>
            <a:ext cx="7128719" cy="2356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code sets up a microservice that listens for messages of type </a:t>
            </a:r>
            <a:r>
              <a:rPr lang="en-US" dirty="0" err="1">
                <a:solidFill>
                  <a:schemeClr val="tx1"/>
                </a:solidFill>
              </a:rPr>
              <a:t>IInvoiceCreated</a:t>
            </a:r>
            <a:r>
              <a:rPr lang="en-US" dirty="0">
                <a:solidFill>
                  <a:schemeClr val="tx1"/>
                </a:solidFill>
              </a:rPr>
              <a:t> from the "payment-service" queue. When such a message is received, it prints a message to the console indicating that the message for a specific invoice number has been received.</a:t>
            </a:r>
            <a:endParaRPr lang="el-GR" dirty="0">
              <a:solidFill>
                <a:schemeClr val="tx1"/>
              </a:solidFill>
            </a:endParaRPr>
          </a:p>
        </p:txBody>
      </p:sp>
      <p:sp>
        <p:nvSpPr>
          <p:cNvPr id="3" name="Rectangle 2">
            <a:extLst>
              <a:ext uri="{FF2B5EF4-FFF2-40B4-BE49-F238E27FC236}">
                <a16:creationId xmlns:a16="http://schemas.microsoft.com/office/drawing/2014/main" id="{F3BA7184-A523-E841-5D63-3B15E812C83E}"/>
              </a:ext>
            </a:extLst>
          </p:cNvPr>
          <p:cNvSpPr/>
          <p:nvPr/>
        </p:nvSpPr>
        <p:spPr>
          <a:xfrm>
            <a:off x="1044130" y="1363523"/>
            <a:ext cx="3993984" cy="235682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lphaLcPeriod"/>
            </a:pPr>
            <a:r>
              <a:rPr lang="en-US" dirty="0">
                <a:solidFill>
                  <a:schemeClr val="bg1"/>
                </a:solidFill>
              </a:rPr>
              <a:t>Adding a new Console App Project</a:t>
            </a:r>
          </a:p>
          <a:p>
            <a:pPr marL="342900" indent="-342900">
              <a:buAutoNum type="alphaLcPeriod"/>
            </a:pPr>
            <a:r>
              <a:rPr lang="en-US" dirty="0">
                <a:solidFill>
                  <a:schemeClr val="bg1"/>
                </a:solidFill>
              </a:rPr>
              <a:t>Installing </a:t>
            </a:r>
            <a:r>
              <a:rPr lang="en-US" dirty="0" err="1">
                <a:solidFill>
                  <a:schemeClr val="bg1"/>
                </a:solidFill>
              </a:rPr>
              <a:t>MassTransit</a:t>
            </a:r>
            <a:r>
              <a:rPr lang="en-US" dirty="0">
                <a:solidFill>
                  <a:schemeClr val="bg1"/>
                </a:solidFill>
              </a:rPr>
              <a:t> Library with RabbitMQ (Package Manager)</a:t>
            </a:r>
          </a:p>
          <a:p>
            <a:pPr marL="342900" indent="-342900">
              <a:buAutoNum type="alphaLcPeriod"/>
            </a:pPr>
            <a:r>
              <a:rPr lang="en-US" dirty="0">
                <a:solidFill>
                  <a:schemeClr val="bg1"/>
                </a:solidFill>
              </a:rPr>
              <a:t>Connecting this project to </a:t>
            </a:r>
            <a:r>
              <a:rPr lang="en-US" dirty="0" err="1">
                <a:solidFill>
                  <a:schemeClr val="bg1"/>
                </a:solidFill>
              </a:rPr>
              <a:t>MessageContract</a:t>
            </a:r>
            <a:r>
              <a:rPr lang="en-US" dirty="0">
                <a:solidFill>
                  <a:schemeClr val="bg1"/>
                </a:solidFill>
              </a:rPr>
              <a:t> project (Dependency)</a:t>
            </a:r>
            <a:endParaRPr lang="el-GR" dirty="0">
              <a:solidFill>
                <a:schemeClr val="bg1"/>
              </a:solidFill>
            </a:endParaRPr>
          </a:p>
        </p:txBody>
      </p:sp>
    </p:spTree>
    <p:extLst>
      <p:ext uri="{BB962C8B-B14F-4D97-AF65-F5344CB8AC3E}">
        <p14:creationId xmlns:p14="http://schemas.microsoft.com/office/powerpoint/2010/main" val="290035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Test Client</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740714" y="4236440"/>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788805" y="4236440"/>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1159892" y="4168145"/>
            <a:ext cx="3794332" cy="1108530"/>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Implementing the Test Client code</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038115" y="1373127"/>
            <a:ext cx="6958142" cy="2317750"/>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411061" y="2273417"/>
            <a:ext cx="3422708"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Rectangle 17">
            <a:extLst>
              <a:ext uri="{FF2B5EF4-FFF2-40B4-BE49-F238E27FC236}">
                <a16:creationId xmlns:a16="http://schemas.microsoft.com/office/drawing/2014/main" id="{8B6C43E8-8754-7763-561C-17C0C4C19DE4}"/>
              </a:ext>
            </a:extLst>
          </p:cNvPr>
          <p:cNvSpPr/>
          <p:nvPr/>
        </p:nvSpPr>
        <p:spPr>
          <a:xfrm>
            <a:off x="4957894" y="4161664"/>
            <a:ext cx="7128719" cy="2356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code simulates a user interacting with the system by sending simulated invoice creation requests to the microservices and observing the responses. It helps test the interaction between different parts of the system and demonstrates the message-based communication between microservices.</a:t>
            </a:r>
            <a:endParaRPr lang="el-GR" dirty="0">
              <a:solidFill>
                <a:schemeClr val="tx1"/>
              </a:solidFill>
            </a:endParaRPr>
          </a:p>
        </p:txBody>
      </p:sp>
      <p:sp>
        <p:nvSpPr>
          <p:cNvPr id="3" name="Rectangle 2">
            <a:extLst>
              <a:ext uri="{FF2B5EF4-FFF2-40B4-BE49-F238E27FC236}">
                <a16:creationId xmlns:a16="http://schemas.microsoft.com/office/drawing/2014/main" id="{F3BA7184-A523-E841-5D63-3B15E812C83E}"/>
              </a:ext>
            </a:extLst>
          </p:cNvPr>
          <p:cNvSpPr/>
          <p:nvPr/>
        </p:nvSpPr>
        <p:spPr>
          <a:xfrm>
            <a:off x="1044130" y="1363523"/>
            <a:ext cx="3993984" cy="235682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lphaLcPeriod"/>
            </a:pPr>
            <a:r>
              <a:rPr lang="en-US" dirty="0">
                <a:solidFill>
                  <a:schemeClr val="bg1"/>
                </a:solidFill>
              </a:rPr>
              <a:t>Adding a new Console App Project</a:t>
            </a:r>
          </a:p>
          <a:p>
            <a:pPr marL="342900" indent="-342900">
              <a:buAutoNum type="alphaLcPeriod"/>
            </a:pPr>
            <a:r>
              <a:rPr lang="en-US" dirty="0">
                <a:solidFill>
                  <a:schemeClr val="bg1"/>
                </a:solidFill>
              </a:rPr>
              <a:t>Installing </a:t>
            </a:r>
            <a:r>
              <a:rPr lang="en-US" dirty="0" err="1">
                <a:solidFill>
                  <a:schemeClr val="bg1"/>
                </a:solidFill>
              </a:rPr>
              <a:t>MassTransit</a:t>
            </a:r>
            <a:r>
              <a:rPr lang="en-US" dirty="0">
                <a:solidFill>
                  <a:schemeClr val="bg1"/>
                </a:solidFill>
              </a:rPr>
              <a:t> Library with RabbitMQ (Package Manager)</a:t>
            </a:r>
          </a:p>
          <a:p>
            <a:pPr marL="342900" indent="-342900">
              <a:buAutoNum type="alphaLcPeriod"/>
            </a:pPr>
            <a:r>
              <a:rPr lang="en-US" dirty="0">
                <a:solidFill>
                  <a:schemeClr val="bg1"/>
                </a:solidFill>
              </a:rPr>
              <a:t>Connecting this project to </a:t>
            </a:r>
            <a:r>
              <a:rPr lang="en-US" dirty="0" err="1">
                <a:solidFill>
                  <a:schemeClr val="bg1"/>
                </a:solidFill>
              </a:rPr>
              <a:t>MessageContract</a:t>
            </a:r>
            <a:r>
              <a:rPr lang="en-US" dirty="0">
                <a:solidFill>
                  <a:schemeClr val="bg1"/>
                </a:solidFill>
              </a:rPr>
              <a:t> project (Dependency)</a:t>
            </a:r>
            <a:endParaRPr lang="el-GR" dirty="0">
              <a:solidFill>
                <a:schemeClr val="bg1"/>
              </a:solidFill>
            </a:endParaRPr>
          </a:p>
        </p:txBody>
      </p:sp>
    </p:spTree>
    <p:extLst>
      <p:ext uri="{BB962C8B-B14F-4D97-AF65-F5344CB8AC3E}">
        <p14:creationId xmlns:p14="http://schemas.microsoft.com/office/powerpoint/2010/main" val="42570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1" y="2480642"/>
            <a:ext cx="3372374"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Testing</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2306849" y="2025548"/>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08306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Testing / Before Running the App</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740714" y="4236440"/>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788805" y="4236440"/>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1207983" y="4321120"/>
            <a:ext cx="4024311"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Starting the Application</a:t>
            </a:r>
          </a:p>
        </p:txBody>
      </p:sp>
      <p:sp>
        <p:nvSpPr>
          <p:cNvPr id="48" name="Text Placeholder 27">
            <a:extLst>
              <a:ext uri="{FF2B5EF4-FFF2-40B4-BE49-F238E27FC236}">
                <a16:creationId xmlns:a16="http://schemas.microsoft.com/office/drawing/2014/main" id="{4F7C5489-1949-430D-9E08-5249B59ED442}"/>
              </a:ext>
            </a:extLst>
          </p:cNvPr>
          <p:cNvSpPr txBox="1">
            <a:spLocks/>
          </p:cNvSpPr>
          <p:nvPr/>
        </p:nvSpPr>
        <p:spPr>
          <a:xfrm>
            <a:off x="1013801" y="1542481"/>
            <a:ext cx="402431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Setting Multiple Startup Projects</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54223" y="1365189"/>
            <a:ext cx="7128719" cy="2356826"/>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411061" y="2273417"/>
            <a:ext cx="3422708"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Rectangle 17">
            <a:extLst>
              <a:ext uri="{FF2B5EF4-FFF2-40B4-BE49-F238E27FC236}">
                <a16:creationId xmlns:a16="http://schemas.microsoft.com/office/drawing/2014/main" id="{8B6C43E8-8754-7763-561C-17C0C4C19DE4}"/>
              </a:ext>
            </a:extLst>
          </p:cNvPr>
          <p:cNvSpPr/>
          <p:nvPr/>
        </p:nvSpPr>
        <p:spPr>
          <a:xfrm>
            <a:off x="4957895" y="5679347"/>
            <a:ext cx="7125048" cy="8391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Before start running the app, don’t forger to have started running RabbitMQ on localhost:15672 !!</a:t>
            </a:r>
            <a:endParaRPr lang="el-GR" dirty="0">
              <a:solidFill>
                <a:schemeClr val="tx1"/>
              </a:solidFill>
            </a:endParaRPr>
          </a:p>
        </p:txBody>
      </p:sp>
      <p:pic>
        <p:nvPicPr>
          <p:cNvPr id="4" name="Picture 3" descr="A screenshot of a computer program&#10;&#10;Description automatically generated">
            <a:extLst>
              <a:ext uri="{FF2B5EF4-FFF2-40B4-BE49-F238E27FC236}">
                <a16:creationId xmlns:a16="http://schemas.microsoft.com/office/drawing/2014/main" id="{89788D29-3F3E-FDB8-A707-EB0836D47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223" y="3882832"/>
            <a:ext cx="7128719" cy="177319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6707335-6ACB-124A-936B-95079A80499F}"/>
                  </a:ext>
                </a:extLst>
              </p14:cNvPr>
              <p14:cNvContentPartPr/>
              <p14:nvPr/>
            </p14:nvContentPartPr>
            <p14:xfrm>
              <a:off x="10533623" y="3923947"/>
              <a:ext cx="607680" cy="354240"/>
            </p14:xfrm>
          </p:contentPart>
        </mc:Choice>
        <mc:Fallback xmlns="">
          <p:pic>
            <p:nvPicPr>
              <p:cNvPr id="5" name="Ink 4">
                <a:extLst>
                  <a:ext uri="{FF2B5EF4-FFF2-40B4-BE49-F238E27FC236}">
                    <a16:creationId xmlns:a16="http://schemas.microsoft.com/office/drawing/2014/main" id="{A6707335-6ACB-124A-936B-95079A80499F}"/>
                  </a:ext>
                </a:extLst>
              </p:cNvPr>
              <p:cNvPicPr/>
              <p:nvPr/>
            </p:nvPicPr>
            <p:blipFill>
              <a:blip r:embed="rId5"/>
              <a:stretch>
                <a:fillRect/>
              </a:stretch>
            </p:blipFill>
            <p:spPr>
              <a:xfrm>
                <a:off x="10524983" y="3915307"/>
                <a:ext cx="625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282C012-4DD7-114A-2F7A-96D72B6194FB}"/>
                  </a:ext>
                </a:extLst>
              </p14:cNvPr>
              <p14:cNvContentPartPr/>
              <p14:nvPr/>
            </p14:nvContentPartPr>
            <p14:xfrm>
              <a:off x="7658303" y="4218067"/>
              <a:ext cx="3007800" cy="144000"/>
            </p14:xfrm>
          </p:contentPart>
        </mc:Choice>
        <mc:Fallback xmlns="">
          <p:pic>
            <p:nvPicPr>
              <p:cNvPr id="6" name="Ink 5">
                <a:extLst>
                  <a:ext uri="{FF2B5EF4-FFF2-40B4-BE49-F238E27FC236}">
                    <a16:creationId xmlns:a16="http://schemas.microsoft.com/office/drawing/2014/main" id="{4282C012-4DD7-114A-2F7A-96D72B6194FB}"/>
                  </a:ext>
                </a:extLst>
              </p:cNvPr>
              <p:cNvPicPr/>
              <p:nvPr/>
            </p:nvPicPr>
            <p:blipFill>
              <a:blip r:embed="rId7"/>
              <a:stretch>
                <a:fillRect/>
              </a:stretch>
            </p:blipFill>
            <p:spPr>
              <a:xfrm>
                <a:off x="7649663" y="4209067"/>
                <a:ext cx="3025440" cy="161640"/>
              </a:xfrm>
              <a:prstGeom prst="rect">
                <a:avLst/>
              </a:prstGeom>
            </p:spPr>
          </p:pic>
        </mc:Fallback>
      </mc:AlternateContent>
    </p:spTree>
    <p:extLst>
      <p:ext uri="{BB962C8B-B14F-4D97-AF65-F5344CB8AC3E}">
        <p14:creationId xmlns:p14="http://schemas.microsoft.com/office/powerpoint/2010/main" val="151847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Testing / Running &amp; Testing the App</a:t>
            </a:r>
            <a:endParaRPr lang="ko-KR" altLang="en-US" sz="5400" dirty="0">
              <a:solidFill>
                <a:schemeClr val="bg1"/>
              </a:solidFill>
              <a:cs typeface="Arial" pitchFamily="34" charset="0"/>
            </a:endParaRP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71588"/>
            <a:ext cx="12170296" cy="558641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485B37-97B4-26CD-4E79-F46265FE1407}"/>
                  </a:ext>
                </a:extLst>
              </p14:cNvPr>
              <p14:cNvContentPartPr/>
              <p14:nvPr/>
            </p14:nvContentPartPr>
            <p14:xfrm>
              <a:off x="8662703" y="1189387"/>
              <a:ext cx="558720" cy="321840"/>
            </p14:xfrm>
          </p:contentPart>
        </mc:Choice>
        <mc:Fallback xmlns="">
          <p:pic>
            <p:nvPicPr>
              <p:cNvPr id="3" name="Ink 2">
                <a:extLst>
                  <a:ext uri="{FF2B5EF4-FFF2-40B4-BE49-F238E27FC236}">
                    <a16:creationId xmlns:a16="http://schemas.microsoft.com/office/drawing/2014/main" id="{B9485B37-97B4-26CD-4E79-F46265FE1407}"/>
                  </a:ext>
                </a:extLst>
              </p:cNvPr>
              <p:cNvPicPr/>
              <p:nvPr/>
            </p:nvPicPr>
            <p:blipFill>
              <a:blip r:embed="rId4"/>
              <a:stretch>
                <a:fillRect/>
              </a:stretch>
            </p:blipFill>
            <p:spPr>
              <a:xfrm>
                <a:off x="8654063" y="1180387"/>
                <a:ext cx="576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A30CA5A-868B-48BF-5545-4E3D195009D4}"/>
                  </a:ext>
                </a:extLst>
              </p14:cNvPr>
              <p14:cNvContentPartPr/>
              <p14:nvPr/>
            </p14:nvContentPartPr>
            <p14:xfrm>
              <a:off x="9015143" y="5334067"/>
              <a:ext cx="919440" cy="195480"/>
            </p14:xfrm>
          </p:contentPart>
        </mc:Choice>
        <mc:Fallback xmlns="">
          <p:pic>
            <p:nvPicPr>
              <p:cNvPr id="7" name="Ink 6">
                <a:extLst>
                  <a:ext uri="{FF2B5EF4-FFF2-40B4-BE49-F238E27FC236}">
                    <a16:creationId xmlns:a16="http://schemas.microsoft.com/office/drawing/2014/main" id="{4A30CA5A-868B-48BF-5545-4E3D195009D4}"/>
                  </a:ext>
                </a:extLst>
              </p:cNvPr>
              <p:cNvPicPr/>
              <p:nvPr/>
            </p:nvPicPr>
            <p:blipFill>
              <a:blip r:embed="rId6"/>
              <a:stretch>
                <a:fillRect/>
              </a:stretch>
            </p:blipFill>
            <p:spPr>
              <a:xfrm>
                <a:off x="9006143" y="5325427"/>
                <a:ext cx="937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F7EA896-C6CF-5420-90DC-A69D4318A7BC}"/>
                  </a:ext>
                </a:extLst>
              </p14:cNvPr>
              <p14:cNvContentPartPr/>
              <p14:nvPr/>
            </p14:nvContentPartPr>
            <p14:xfrm>
              <a:off x="2783183" y="5299867"/>
              <a:ext cx="967320" cy="246960"/>
            </p14:xfrm>
          </p:contentPart>
        </mc:Choice>
        <mc:Fallback xmlns="">
          <p:pic>
            <p:nvPicPr>
              <p:cNvPr id="8" name="Ink 7">
                <a:extLst>
                  <a:ext uri="{FF2B5EF4-FFF2-40B4-BE49-F238E27FC236}">
                    <a16:creationId xmlns:a16="http://schemas.microsoft.com/office/drawing/2014/main" id="{1F7EA896-C6CF-5420-90DC-A69D4318A7BC}"/>
                  </a:ext>
                </a:extLst>
              </p:cNvPr>
              <p:cNvPicPr/>
              <p:nvPr/>
            </p:nvPicPr>
            <p:blipFill>
              <a:blip r:embed="rId8"/>
              <a:stretch>
                <a:fillRect/>
              </a:stretch>
            </p:blipFill>
            <p:spPr>
              <a:xfrm>
                <a:off x="2774543" y="5291227"/>
                <a:ext cx="984960" cy="264600"/>
              </a:xfrm>
              <a:prstGeom prst="rect">
                <a:avLst/>
              </a:prstGeom>
            </p:spPr>
          </p:pic>
        </mc:Fallback>
      </mc:AlternateContent>
      <p:grpSp>
        <p:nvGrpSpPr>
          <p:cNvPr id="21" name="Group 20">
            <a:extLst>
              <a:ext uri="{FF2B5EF4-FFF2-40B4-BE49-F238E27FC236}">
                <a16:creationId xmlns:a16="http://schemas.microsoft.com/office/drawing/2014/main" id="{477FE99A-9CC2-4F47-3029-7D885FC55EDF}"/>
              </a:ext>
            </a:extLst>
          </p:cNvPr>
          <p:cNvGrpSpPr/>
          <p:nvPr/>
        </p:nvGrpSpPr>
        <p:grpSpPr>
          <a:xfrm>
            <a:off x="9059423" y="1518067"/>
            <a:ext cx="499320" cy="3736800"/>
            <a:chOff x="9059423" y="1518067"/>
            <a:chExt cx="499320" cy="373680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BC6EC40-E00E-82F2-95C5-6DD50670B5B7}"/>
                    </a:ext>
                  </a:extLst>
                </p14:cNvPr>
                <p14:cNvContentPartPr/>
                <p14:nvPr/>
              </p14:nvContentPartPr>
              <p14:xfrm>
                <a:off x="9059423" y="1518067"/>
                <a:ext cx="453600" cy="3707280"/>
              </p14:xfrm>
            </p:contentPart>
          </mc:Choice>
          <mc:Fallback xmlns="">
            <p:pic>
              <p:nvPicPr>
                <p:cNvPr id="19" name="Ink 18">
                  <a:extLst>
                    <a:ext uri="{FF2B5EF4-FFF2-40B4-BE49-F238E27FC236}">
                      <a16:creationId xmlns:a16="http://schemas.microsoft.com/office/drawing/2014/main" id="{6BC6EC40-E00E-82F2-95C5-6DD50670B5B7}"/>
                    </a:ext>
                  </a:extLst>
                </p:cNvPr>
                <p:cNvPicPr/>
                <p:nvPr/>
              </p:nvPicPr>
              <p:blipFill>
                <a:blip r:embed="rId10"/>
                <a:stretch>
                  <a:fillRect/>
                </a:stretch>
              </p:blipFill>
              <p:spPr>
                <a:xfrm>
                  <a:off x="9050783" y="1509067"/>
                  <a:ext cx="471240" cy="372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2C4501E7-8AF9-3E98-6195-F596C72687C4}"/>
                    </a:ext>
                  </a:extLst>
                </p14:cNvPr>
                <p14:cNvContentPartPr/>
                <p14:nvPr/>
              </p14:nvContentPartPr>
              <p14:xfrm>
                <a:off x="9294503" y="5114827"/>
                <a:ext cx="264240" cy="140040"/>
              </p14:xfrm>
            </p:contentPart>
          </mc:Choice>
          <mc:Fallback xmlns="">
            <p:pic>
              <p:nvPicPr>
                <p:cNvPr id="20" name="Ink 19">
                  <a:extLst>
                    <a:ext uri="{FF2B5EF4-FFF2-40B4-BE49-F238E27FC236}">
                      <a16:creationId xmlns:a16="http://schemas.microsoft.com/office/drawing/2014/main" id="{2C4501E7-8AF9-3E98-6195-F596C72687C4}"/>
                    </a:ext>
                  </a:extLst>
                </p:cNvPr>
                <p:cNvPicPr/>
                <p:nvPr/>
              </p:nvPicPr>
              <p:blipFill>
                <a:blip r:embed="rId12"/>
                <a:stretch>
                  <a:fillRect/>
                </a:stretch>
              </p:blipFill>
              <p:spPr>
                <a:xfrm>
                  <a:off x="9285503" y="5106187"/>
                  <a:ext cx="28188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80F1838-E0C7-FA99-9524-789456A6D2B8}"/>
                  </a:ext>
                </a:extLst>
              </p14:cNvPr>
              <p14:cNvContentPartPr/>
              <p14:nvPr/>
            </p14:nvContentPartPr>
            <p14:xfrm>
              <a:off x="9275423" y="1509787"/>
              <a:ext cx="757440" cy="3833280"/>
            </p14:xfrm>
          </p:contentPart>
        </mc:Choice>
        <mc:Fallback xmlns="">
          <p:pic>
            <p:nvPicPr>
              <p:cNvPr id="22" name="Ink 21">
                <a:extLst>
                  <a:ext uri="{FF2B5EF4-FFF2-40B4-BE49-F238E27FC236}">
                    <a16:creationId xmlns:a16="http://schemas.microsoft.com/office/drawing/2014/main" id="{B80F1838-E0C7-FA99-9524-789456A6D2B8}"/>
                  </a:ext>
                </a:extLst>
              </p:cNvPr>
              <p:cNvPicPr/>
              <p:nvPr/>
            </p:nvPicPr>
            <p:blipFill>
              <a:blip r:embed="rId14"/>
              <a:stretch>
                <a:fillRect/>
              </a:stretch>
            </p:blipFill>
            <p:spPr>
              <a:xfrm>
                <a:off x="9266783" y="1501147"/>
                <a:ext cx="775080" cy="3850920"/>
              </a:xfrm>
              <a:prstGeom prst="rect">
                <a:avLst/>
              </a:prstGeom>
            </p:spPr>
          </p:pic>
        </mc:Fallback>
      </mc:AlternateContent>
      <p:grpSp>
        <p:nvGrpSpPr>
          <p:cNvPr id="25" name="Group 24">
            <a:extLst>
              <a:ext uri="{FF2B5EF4-FFF2-40B4-BE49-F238E27FC236}">
                <a16:creationId xmlns:a16="http://schemas.microsoft.com/office/drawing/2014/main" id="{18C38CC2-E626-136C-7FE8-294745B43DD1}"/>
              </a:ext>
            </a:extLst>
          </p:cNvPr>
          <p:cNvGrpSpPr/>
          <p:nvPr/>
        </p:nvGrpSpPr>
        <p:grpSpPr>
          <a:xfrm>
            <a:off x="3706223" y="5443507"/>
            <a:ext cx="5463000" cy="596160"/>
            <a:chOff x="3706223" y="5443507"/>
            <a:chExt cx="5463000" cy="596160"/>
          </a:xfrm>
        </p:grpSpPr>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7D78C888-CA8F-5771-EB55-05888BF66419}"/>
                    </a:ext>
                  </a:extLst>
                </p14:cNvPr>
                <p14:cNvContentPartPr/>
                <p14:nvPr/>
              </p14:nvContentPartPr>
              <p14:xfrm>
                <a:off x="3794423" y="5492827"/>
                <a:ext cx="5374800" cy="546840"/>
              </p14:xfrm>
            </p:contentPart>
          </mc:Choice>
          <mc:Fallback xmlns="">
            <p:pic>
              <p:nvPicPr>
                <p:cNvPr id="23" name="Ink 22">
                  <a:extLst>
                    <a:ext uri="{FF2B5EF4-FFF2-40B4-BE49-F238E27FC236}">
                      <a16:creationId xmlns:a16="http://schemas.microsoft.com/office/drawing/2014/main" id="{7D78C888-CA8F-5771-EB55-05888BF66419}"/>
                    </a:ext>
                  </a:extLst>
                </p:cNvPr>
                <p:cNvPicPr/>
                <p:nvPr/>
              </p:nvPicPr>
              <p:blipFill>
                <a:blip r:embed="rId16"/>
                <a:stretch>
                  <a:fillRect/>
                </a:stretch>
              </p:blipFill>
              <p:spPr>
                <a:xfrm>
                  <a:off x="3785783" y="5484187"/>
                  <a:ext cx="53924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AF2F4013-7C5F-21DF-63ED-71278E5E989A}"/>
                    </a:ext>
                  </a:extLst>
                </p14:cNvPr>
                <p14:cNvContentPartPr/>
                <p14:nvPr/>
              </p14:nvContentPartPr>
              <p14:xfrm>
                <a:off x="3706223" y="5443507"/>
                <a:ext cx="119160" cy="147240"/>
              </p14:xfrm>
            </p:contentPart>
          </mc:Choice>
          <mc:Fallback xmlns="">
            <p:pic>
              <p:nvPicPr>
                <p:cNvPr id="24" name="Ink 23">
                  <a:extLst>
                    <a:ext uri="{FF2B5EF4-FFF2-40B4-BE49-F238E27FC236}">
                      <a16:creationId xmlns:a16="http://schemas.microsoft.com/office/drawing/2014/main" id="{AF2F4013-7C5F-21DF-63ED-71278E5E989A}"/>
                    </a:ext>
                  </a:extLst>
                </p:cNvPr>
                <p:cNvPicPr/>
                <p:nvPr/>
              </p:nvPicPr>
              <p:blipFill>
                <a:blip r:embed="rId18"/>
                <a:stretch>
                  <a:fillRect/>
                </a:stretch>
              </p:blipFill>
              <p:spPr>
                <a:xfrm>
                  <a:off x="3697583" y="5434867"/>
                  <a:ext cx="136800" cy="164880"/>
                </a:xfrm>
                <a:prstGeom prst="rect">
                  <a:avLst/>
                </a:prstGeom>
              </p:spPr>
            </p:pic>
          </mc:Fallback>
        </mc:AlternateContent>
      </p:grpSp>
      <p:sp>
        <p:nvSpPr>
          <p:cNvPr id="26" name="Rectangle 25">
            <a:extLst>
              <a:ext uri="{FF2B5EF4-FFF2-40B4-BE49-F238E27FC236}">
                <a16:creationId xmlns:a16="http://schemas.microsoft.com/office/drawing/2014/main" id="{1196B935-3D52-0FBD-DA82-74EECFBF0AFB}"/>
              </a:ext>
            </a:extLst>
          </p:cNvPr>
          <p:cNvSpPr/>
          <p:nvPr/>
        </p:nvSpPr>
        <p:spPr>
          <a:xfrm>
            <a:off x="0" y="1271588"/>
            <a:ext cx="6308521" cy="40624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After Starting the Multiple Projects we will see the following three windows : 1. Test Client, 2. Invoice Microservice, 3. Payment Microservice.</a:t>
            </a:r>
          </a:p>
          <a:p>
            <a:pPr algn="ctr"/>
            <a:endParaRPr lang="en-US" dirty="0"/>
          </a:p>
          <a:p>
            <a:pPr marL="285750" indent="-285750" algn="ctr">
              <a:buFont typeface="Arial" panose="020B0604020202020204" pitchFamily="34" charset="0"/>
              <a:buChar char="•"/>
            </a:pPr>
            <a:r>
              <a:rPr lang="en-US" dirty="0"/>
              <a:t>Entering any key , except Q - which terminates the process - , Invoice Microservice will process the invoice and will send a message to the Test Client and to the Payment Microservice.</a:t>
            </a:r>
          </a:p>
          <a:p>
            <a:pPr algn="ctr"/>
            <a:endParaRPr lang="el-GR" dirty="0"/>
          </a:p>
        </p:txBody>
      </p:sp>
    </p:spTree>
    <p:extLst>
      <p:ext uri="{BB962C8B-B14F-4D97-AF65-F5344CB8AC3E}">
        <p14:creationId xmlns:p14="http://schemas.microsoft.com/office/powerpoint/2010/main" val="5723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Testing / Running &amp; Testing the App</a:t>
            </a:r>
            <a:endParaRPr lang="ko-KR" altLang="en-US" sz="5400" dirty="0">
              <a:solidFill>
                <a:schemeClr val="bg1"/>
              </a:solidFill>
              <a:cs typeface="Arial" pitchFamily="34" charset="0"/>
            </a:endParaRP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71588"/>
            <a:ext cx="12192000" cy="5586412"/>
          </a:xfrm>
          <a:prstGeom prst="rect">
            <a:avLst/>
          </a:prstGeom>
        </p:spPr>
      </p:pic>
      <p:sp>
        <p:nvSpPr>
          <p:cNvPr id="26" name="Rectangle 25">
            <a:extLst>
              <a:ext uri="{FF2B5EF4-FFF2-40B4-BE49-F238E27FC236}">
                <a16:creationId xmlns:a16="http://schemas.microsoft.com/office/drawing/2014/main" id="{1196B935-3D52-0FBD-DA82-74EECFBF0AFB}"/>
              </a:ext>
            </a:extLst>
          </p:cNvPr>
          <p:cNvSpPr/>
          <p:nvPr/>
        </p:nvSpPr>
        <p:spPr>
          <a:xfrm>
            <a:off x="0" y="1259660"/>
            <a:ext cx="6308521" cy="2904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lphaUcPeriod"/>
            </a:pPr>
            <a:r>
              <a:rPr lang="en-US" dirty="0"/>
              <a:t>Sending Invoice Request….</a:t>
            </a:r>
          </a:p>
          <a:p>
            <a:pPr marL="342900" indent="-342900" algn="ctr">
              <a:buFontTx/>
              <a:buAutoNum type="alphaUcPeriod"/>
            </a:pPr>
            <a:r>
              <a:rPr lang="en-US" dirty="0"/>
              <a:t>Creating the Invoice ….</a:t>
            </a:r>
          </a:p>
          <a:p>
            <a:pPr marL="342900" indent="-342900" algn="ctr">
              <a:buFontTx/>
              <a:buAutoNum type="alphaUcPeriod"/>
            </a:pPr>
            <a:r>
              <a:rPr lang="en-US" dirty="0"/>
              <a:t>Sending an Invoice Creation Message…</a:t>
            </a:r>
          </a:p>
          <a:p>
            <a:pPr marL="342900" indent="-342900" algn="ctr">
              <a:buAutoNum type="alphaUcPeriod"/>
            </a:pPr>
            <a:endParaRPr lang="en-US" dirty="0"/>
          </a:p>
          <a:p>
            <a:pPr algn="ctr"/>
            <a:endParaRPr lang="el-GR"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89DF17-E4A9-DCA6-4594-BD640F3A3403}"/>
                  </a:ext>
                </a:extLst>
              </p14:cNvPr>
              <p14:cNvContentPartPr/>
              <p14:nvPr/>
            </p14:nvContentPartPr>
            <p14:xfrm>
              <a:off x="6282023" y="4368907"/>
              <a:ext cx="2826000" cy="623160"/>
            </p14:xfrm>
          </p:contentPart>
        </mc:Choice>
        <mc:Fallback xmlns="">
          <p:pic>
            <p:nvPicPr>
              <p:cNvPr id="5" name="Ink 4">
                <a:extLst>
                  <a:ext uri="{FF2B5EF4-FFF2-40B4-BE49-F238E27FC236}">
                    <a16:creationId xmlns:a16="http://schemas.microsoft.com/office/drawing/2014/main" id="{C789DF17-E4A9-DCA6-4594-BD640F3A3403}"/>
                  </a:ext>
                </a:extLst>
              </p:cNvPr>
              <p:cNvPicPr/>
              <p:nvPr/>
            </p:nvPicPr>
            <p:blipFill>
              <a:blip r:embed="rId4"/>
              <a:stretch>
                <a:fillRect/>
              </a:stretch>
            </p:blipFill>
            <p:spPr>
              <a:xfrm>
                <a:off x="6273023" y="4359907"/>
                <a:ext cx="284364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F4536A3-0087-9C39-B7F4-6A1E6EC05B26}"/>
                  </a:ext>
                </a:extLst>
              </p14:cNvPr>
              <p14:cNvContentPartPr/>
              <p14:nvPr/>
            </p14:nvContentPartPr>
            <p14:xfrm>
              <a:off x="6264023" y="1574587"/>
              <a:ext cx="2991240" cy="161640"/>
            </p14:xfrm>
          </p:contentPart>
        </mc:Choice>
        <mc:Fallback xmlns="">
          <p:pic>
            <p:nvPicPr>
              <p:cNvPr id="9" name="Ink 8">
                <a:extLst>
                  <a:ext uri="{FF2B5EF4-FFF2-40B4-BE49-F238E27FC236}">
                    <a16:creationId xmlns:a16="http://schemas.microsoft.com/office/drawing/2014/main" id="{1F4536A3-0087-9C39-B7F4-6A1E6EC05B26}"/>
                  </a:ext>
                </a:extLst>
              </p:cNvPr>
              <p:cNvPicPr/>
              <p:nvPr/>
            </p:nvPicPr>
            <p:blipFill>
              <a:blip r:embed="rId6"/>
              <a:stretch>
                <a:fillRect/>
              </a:stretch>
            </p:blipFill>
            <p:spPr>
              <a:xfrm>
                <a:off x="6255023" y="1565947"/>
                <a:ext cx="3008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929B15C1-5B28-E2B1-D2C5-7A4036663E62}"/>
                  </a:ext>
                </a:extLst>
              </p14:cNvPr>
              <p14:cNvContentPartPr/>
              <p14:nvPr/>
            </p14:nvContentPartPr>
            <p14:xfrm>
              <a:off x="6299303" y="1759627"/>
              <a:ext cx="1937520" cy="27360"/>
            </p14:xfrm>
          </p:contentPart>
        </mc:Choice>
        <mc:Fallback xmlns="">
          <p:pic>
            <p:nvPicPr>
              <p:cNvPr id="14" name="Ink 13">
                <a:extLst>
                  <a:ext uri="{FF2B5EF4-FFF2-40B4-BE49-F238E27FC236}">
                    <a16:creationId xmlns:a16="http://schemas.microsoft.com/office/drawing/2014/main" id="{929B15C1-5B28-E2B1-D2C5-7A4036663E62}"/>
                  </a:ext>
                </a:extLst>
              </p:cNvPr>
              <p:cNvPicPr/>
              <p:nvPr/>
            </p:nvPicPr>
            <p:blipFill>
              <a:blip r:embed="rId8"/>
              <a:stretch>
                <a:fillRect/>
              </a:stretch>
            </p:blipFill>
            <p:spPr>
              <a:xfrm>
                <a:off x="6290303" y="1750627"/>
                <a:ext cx="195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DAECAC6-198A-182C-0E10-8B2848293DBB}"/>
                  </a:ext>
                </a:extLst>
              </p14:cNvPr>
              <p14:cNvContentPartPr/>
              <p14:nvPr/>
            </p14:nvContentPartPr>
            <p14:xfrm>
              <a:off x="7834343" y="1793107"/>
              <a:ext cx="277200" cy="2560680"/>
            </p14:xfrm>
          </p:contentPart>
        </mc:Choice>
        <mc:Fallback xmlns="">
          <p:pic>
            <p:nvPicPr>
              <p:cNvPr id="15" name="Ink 14">
                <a:extLst>
                  <a:ext uri="{FF2B5EF4-FFF2-40B4-BE49-F238E27FC236}">
                    <a16:creationId xmlns:a16="http://schemas.microsoft.com/office/drawing/2014/main" id="{EDAECAC6-198A-182C-0E10-8B2848293DBB}"/>
                  </a:ext>
                </a:extLst>
              </p:cNvPr>
              <p:cNvPicPr/>
              <p:nvPr/>
            </p:nvPicPr>
            <p:blipFill>
              <a:blip r:embed="rId10"/>
              <a:stretch>
                <a:fillRect/>
              </a:stretch>
            </p:blipFill>
            <p:spPr>
              <a:xfrm>
                <a:off x="7825343" y="1784467"/>
                <a:ext cx="294840" cy="2578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4479C5B-B2E0-C717-A74A-36CBDFE86733}"/>
                  </a:ext>
                </a:extLst>
              </p14:cNvPr>
              <p14:cNvContentPartPr/>
              <p14:nvPr/>
            </p14:nvContentPartPr>
            <p14:xfrm>
              <a:off x="49703" y="4452427"/>
              <a:ext cx="2121840" cy="36000"/>
            </p14:xfrm>
          </p:contentPart>
        </mc:Choice>
        <mc:Fallback xmlns="">
          <p:pic>
            <p:nvPicPr>
              <p:cNvPr id="16" name="Ink 15">
                <a:extLst>
                  <a:ext uri="{FF2B5EF4-FFF2-40B4-BE49-F238E27FC236}">
                    <a16:creationId xmlns:a16="http://schemas.microsoft.com/office/drawing/2014/main" id="{44479C5B-B2E0-C717-A74A-36CBDFE86733}"/>
                  </a:ext>
                </a:extLst>
              </p:cNvPr>
              <p:cNvPicPr/>
              <p:nvPr/>
            </p:nvPicPr>
            <p:blipFill>
              <a:blip r:embed="rId12"/>
              <a:stretch>
                <a:fillRect/>
              </a:stretch>
            </p:blipFill>
            <p:spPr>
              <a:xfrm>
                <a:off x="41063" y="4443787"/>
                <a:ext cx="2139480" cy="53640"/>
              </a:xfrm>
              <a:prstGeom prst="rect">
                <a:avLst/>
              </a:prstGeom>
            </p:spPr>
          </p:pic>
        </mc:Fallback>
      </mc:AlternateContent>
      <p:grpSp>
        <p:nvGrpSpPr>
          <p:cNvPr id="27" name="Group 26">
            <a:extLst>
              <a:ext uri="{FF2B5EF4-FFF2-40B4-BE49-F238E27FC236}">
                <a16:creationId xmlns:a16="http://schemas.microsoft.com/office/drawing/2014/main" id="{633717AC-327D-FEEE-2528-FBDC778381EB}"/>
              </a:ext>
            </a:extLst>
          </p:cNvPr>
          <p:cNvGrpSpPr/>
          <p:nvPr/>
        </p:nvGrpSpPr>
        <p:grpSpPr>
          <a:xfrm>
            <a:off x="2418503" y="4445947"/>
            <a:ext cx="3877200" cy="294120"/>
            <a:chOff x="2418503" y="4445947"/>
            <a:chExt cx="3877200" cy="294120"/>
          </a:xfrm>
        </p:grpSpPr>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364EE119-77FB-236B-3798-5DEA1180E868}"/>
                    </a:ext>
                  </a:extLst>
                </p14:cNvPr>
                <p14:cNvContentPartPr/>
                <p14:nvPr/>
              </p14:nvContentPartPr>
              <p14:xfrm>
                <a:off x="2524703" y="4495267"/>
                <a:ext cx="3771000" cy="244800"/>
              </p14:xfrm>
            </p:contentPart>
          </mc:Choice>
          <mc:Fallback xmlns="">
            <p:pic>
              <p:nvPicPr>
                <p:cNvPr id="17" name="Ink 16">
                  <a:extLst>
                    <a:ext uri="{FF2B5EF4-FFF2-40B4-BE49-F238E27FC236}">
                      <a16:creationId xmlns:a16="http://schemas.microsoft.com/office/drawing/2014/main" id="{364EE119-77FB-236B-3798-5DEA1180E868}"/>
                    </a:ext>
                  </a:extLst>
                </p:cNvPr>
                <p:cNvPicPr/>
                <p:nvPr/>
              </p:nvPicPr>
              <p:blipFill>
                <a:blip r:embed="rId14"/>
                <a:stretch>
                  <a:fillRect/>
                </a:stretch>
              </p:blipFill>
              <p:spPr>
                <a:xfrm>
                  <a:off x="2516063" y="4486267"/>
                  <a:ext cx="3788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AB7567F0-1D02-AC1E-3A94-CC877814A6D6}"/>
                    </a:ext>
                  </a:extLst>
                </p14:cNvPr>
                <p14:cNvContentPartPr/>
                <p14:nvPr/>
              </p14:nvContentPartPr>
              <p14:xfrm>
                <a:off x="2418503" y="4445947"/>
                <a:ext cx="226440" cy="198720"/>
              </p14:xfrm>
            </p:contentPart>
          </mc:Choice>
          <mc:Fallback xmlns="">
            <p:pic>
              <p:nvPicPr>
                <p:cNvPr id="18" name="Ink 17">
                  <a:extLst>
                    <a:ext uri="{FF2B5EF4-FFF2-40B4-BE49-F238E27FC236}">
                      <a16:creationId xmlns:a16="http://schemas.microsoft.com/office/drawing/2014/main" id="{AB7567F0-1D02-AC1E-3A94-CC877814A6D6}"/>
                    </a:ext>
                  </a:extLst>
                </p:cNvPr>
                <p:cNvPicPr/>
                <p:nvPr/>
              </p:nvPicPr>
              <p:blipFill>
                <a:blip r:embed="rId16"/>
                <a:stretch>
                  <a:fillRect/>
                </a:stretch>
              </p:blipFill>
              <p:spPr>
                <a:xfrm>
                  <a:off x="2409863" y="4436947"/>
                  <a:ext cx="244080" cy="216360"/>
                </a:xfrm>
                <a:prstGeom prst="rect">
                  <a:avLst/>
                </a:prstGeom>
              </p:spPr>
            </p:pic>
          </mc:Fallback>
        </mc:AlternateContent>
      </p:grpSp>
      <p:grpSp>
        <p:nvGrpSpPr>
          <p:cNvPr id="32" name="Group 31">
            <a:extLst>
              <a:ext uri="{FF2B5EF4-FFF2-40B4-BE49-F238E27FC236}">
                <a16:creationId xmlns:a16="http://schemas.microsoft.com/office/drawing/2014/main" id="{81E0BF60-9BF6-A294-A080-8A459C3791CB}"/>
              </a:ext>
            </a:extLst>
          </p:cNvPr>
          <p:cNvGrpSpPr/>
          <p:nvPr/>
        </p:nvGrpSpPr>
        <p:grpSpPr>
          <a:xfrm>
            <a:off x="8615183" y="1668187"/>
            <a:ext cx="1529280" cy="3148200"/>
            <a:chOff x="8615183" y="1668187"/>
            <a:chExt cx="1529280" cy="3148200"/>
          </a:xfrm>
        </p:grpSpPr>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8243967E-0BED-7807-F096-F6315A1C0E0E}"/>
                    </a:ext>
                  </a:extLst>
                </p14:cNvPr>
                <p14:cNvContentPartPr/>
                <p14:nvPr/>
              </p14:nvContentPartPr>
              <p14:xfrm>
                <a:off x="8714183" y="1668187"/>
                <a:ext cx="942120" cy="2625840"/>
              </p14:xfrm>
            </p:contentPart>
          </mc:Choice>
          <mc:Fallback xmlns="">
            <p:pic>
              <p:nvPicPr>
                <p:cNvPr id="10" name="Ink 9">
                  <a:extLst>
                    <a:ext uri="{FF2B5EF4-FFF2-40B4-BE49-F238E27FC236}">
                      <a16:creationId xmlns:a16="http://schemas.microsoft.com/office/drawing/2014/main" id="{8243967E-0BED-7807-F096-F6315A1C0E0E}"/>
                    </a:ext>
                  </a:extLst>
                </p:cNvPr>
                <p:cNvPicPr/>
                <p:nvPr/>
              </p:nvPicPr>
              <p:blipFill>
                <a:blip r:embed="rId18"/>
                <a:stretch>
                  <a:fillRect/>
                </a:stretch>
              </p:blipFill>
              <p:spPr>
                <a:xfrm>
                  <a:off x="8705543" y="1659547"/>
                  <a:ext cx="959760" cy="264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1F76E2F7-E6E6-A1B7-05FD-3713F5A49AC9}"/>
                    </a:ext>
                  </a:extLst>
                </p14:cNvPr>
                <p14:cNvContentPartPr/>
                <p14:nvPr/>
              </p14:nvContentPartPr>
              <p14:xfrm>
                <a:off x="8615183" y="4251907"/>
                <a:ext cx="165240" cy="107640"/>
              </p14:xfrm>
            </p:contentPart>
          </mc:Choice>
          <mc:Fallback xmlns="">
            <p:pic>
              <p:nvPicPr>
                <p:cNvPr id="12" name="Ink 11">
                  <a:extLst>
                    <a:ext uri="{FF2B5EF4-FFF2-40B4-BE49-F238E27FC236}">
                      <a16:creationId xmlns:a16="http://schemas.microsoft.com/office/drawing/2014/main" id="{1F76E2F7-E6E6-A1B7-05FD-3713F5A49AC9}"/>
                    </a:ext>
                  </a:extLst>
                </p:cNvPr>
                <p:cNvPicPr/>
                <p:nvPr/>
              </p:nvPicPr>
              <p:blipFill>
                <a:blip r:embed="rId20"/>
                <a:stretch>
                  <a:fillRect/>
                </a:stretch>
              </p:blipFill>
              <p:spPr>
                <a:xfrm>
                  <a:off x="8606543" y="4242907"/>
                  <a:ext cx="182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771C61F0-E7DD-1EED-841E-F68342D8A2BD}"/>
                    </a:ext>
                  </a:extLst>
                </p14:cNvPr>
                <p14:cNvContentPartPr/>
                <p14:nvPr/>
              </p14:nvContentPartPr>
              <p14:xfrm>
                <a:off x="9872663" y="2378827"/>
                <a:ext cx="271800" cy="377280"/>
              </p14:xfrm>
            </p:contentPart>
          </mc:Choice>
          <mc:Fallback xmlns="">
            <p:pic>
              <p:nvPicPr>
                <p:cNvPr id="28" name="Ink 27">
                  <a:extLst>
                    <a:ext uri="{FF2B5EF4-FFF2-40B4-BE49-F238E27FC236}">
                      <a16:creationId xmlns:a16="http://schemas.microsoft.com/office/drawing/2014/main" id="{771C61F0-E7DD-1EED-841E-F68342D8A2BD}"/>
                    </a:ext>
                  </a:extLst>
                </p:cNvPr>
                <p:cNvPicPr/>
                <p:nvPr/>
              </p:nvPicPr>
              <p:blipFill>
                <a:blip r:embed="rId22"/>
                <a:stretch>
                  <a:fillRect/>
                </a:stretch>
              </p:blipFill>
              <p:spPr>
                <a:xfrm>
                  <a:off x="9864023" y="2370187"/>
                  <a:ext cx="289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5E889403-7385-2472-59ED-9289EB21E2CE}"/>
                    </a:ext>
                  </a:extLst>
                </p14:cNvPr>
                <p14:cNvContentPartPr/>
                <p14:nvPr/>
              </p14:nvContentPartPr>
              <p14:xfrm>
                <a:off x="9906863" y="2583307"/>
                <a:ext cx="141480" cy="9000"/>
              </p14:xfrm>
            </p:contentPart>
          </mc:Choice>
          <mc:Fallback xmlns="">
            <p:pic>
              <p:nvPicPr>
                <p:cNvPr id="29" name="Ink 28">
                  <a:extLst>
                    <a:ext uri="{FF2B5EF4-FFF2-40B4-BE49-F238E27FC236}">
                      <a16:creationId xmlns:a16="http://schemas.microsoft.com/office/drawing/2014/main" id="{5E889403-7385-2472-59ED-9289EB21E2CE}"/>
                    </a:ext>
                  </a:extLst>
                </p:cNvPr>
                <p:cNvPicPr/>
                <p:nvPr/>
              </p:nvPicPr>
              <p:blipFill>
                <a:blip r:embed="rId24"/>
                <a:stretch>
                  <a:fillRect/>
                </a:stretch>
              </p:blipFill>
              <p:spPr>
                <a:xfrm>
                  <a:off x="9898223" y="2574667"/>
                  <a:ext cx="159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629D6541-80D8-D9FF-14BC-314240F39392}"/>
                    </a:ext>
                  </a:extLst>
                </p14:cNvPr>
                <p14:cNvContentPartPr/>
                <p14:nvPr/>
              </p14:nvContentPartPr>
              <p14:xfrm>
                <a:off x="9218543" y="4568707"/>
                <a:ext cx="203040" cy="247680"/>
              </p14:xfrm>
            </p:contentPart>
          </mc:Choice>
          <mc:Fallback xmlns="">
            <p:pic>
              <p:nvPicPr>
                <p:cNvPr id="31" name="Ink 30">
                  <a:extLst>
                    <a:ext uri="{FF2B5EF4-FFF2-40B4-BE49-F238E27FC236}">
                      <a16:creationId xmlns:a16="http://schemas.microsoft.com/office/drawing/2014/main" id="{629D6541-80D8-D9FF-14BC-314240F39392}"/>
                    </a:ext>
                  </a:extLst>
                </p:cNvPr>
                <p:cNvPicPr/>
                <p:nvPr/>
              </p:nvPicPr>
              <p:blipFill>
                <a:blip r:embed="rId26"/>
                <a:stretch>
                  <a:fillRect/>
                </a:stretch>
              </p:blipFill>
              <p:spPr>
                <a:xfrm>
                  <a:off x="9209543" y="4560067"/>
                  <a:ext cx="220680" cy="26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9BD9EBE3-7C6F-F387-60CB-E32AAA386488}"/>
                  </a:ext>
                </a:extLst>
              </p14:cNvPr>
              <p14:cNvContentPartPr/>
              <p14:nvPr/>
            </p14:nvContentPartPr>
            <p14:xfrm>
              <a:off x="8060783" y="3136627"/>
              <a:ext cx="327240" cy="269640"/>
            </p14:xfrm>
          </p:contentPart>
        </mc:Choice>
        <mc:Fallback xmlns="">
          <p:pic>
            <p:nvPicPr>
              <p:cNvPr id="33" name="Ink 32">
                <a:extLst>
                  <a:ext uri="{FF2B5EF4-FFF2-40B4-BE49-F238E27FC236}">
                    <a16:creationId xmlns:a16="http://schemas.microsoft.com/office/drawing/2014/main" id="{9BD9EBE3-7C6F-F387-60CB-E32AAA386488}"/>
                  </a:ext>
                </a:extLst>
              </p:cNvPr>
              <p:cNvPicPr/>
              <p:nvPr/>
            </p:nvPicPr>
            <p:blipFill>
              <a:blip r:embed="rId28"/>
              <a:stretch>
                <a:fillRect/>
              </a:stretch>
            </p:blipFill>
            <p:spPr>
              <a:xfrm>
                <a:off x="8051783" y="3127627"/>
                <a:ext cx="344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F57A2676-AC5B-96D1-70BF-F8C3F6FA5BE1}"/>
                  </a:ext>
                </a:extLst>
              </p14:cNvPr>
              <p14:cNvContentPartPr/>
              <p14:nvPr/>
            </p14:nvContentPartPr>
            <p14:xfrm>
              <a:off x="2263703" y="4837627"/>
              <a:ext cx="199800" cy="246600"/>
            </p14:xfrm>
          </p:contentPart>
        </mc:Choice>
        <mc:Fallback xmlns="">
          <p:pic>
            <p:nvPicPr>
              <p:cNvPr id="34" name="Ink 33">
                <a:extLst>
                  <a:ext uri="{FF2B5EF4-FFF2-40B4-BE49-F238E27FC236}">
                    <a16:creationId xmlns:a16="http://schemas.microsoft.com/office/drawing/2014/main" id="{F57A2676-AC5B-96D1-70BF-F8C3F6FA5BE1}"/>
                  </a:ext>
                </a:extLst>
              </p:cNvPr>
              <p:cNvPicPr/>
              <p:nvPr/>
            </p:nvPicPr>
            <p:blipFill>
              <a:blip r:embed="rId30"/>
              <a:stretch>
                <a:fillRect/>
              </a:stretch>
            </p:blipFill>
            <p:spPr>
              <a:xfrm>
                <a:off x="2254703" y="4828987"/>
                <a:ext cx="217440" cy="264240"/>
              </a:xfrm>
              <a:prstGeom prst="rect">
                <a:avLst/>
              </a:prstGeom>
            </p:spPr>
          </p:pic>
        </mc:Fallback>
      </mc:AlternateContent>
    </p:spTree>
    <p:extLst>
      <p:ext uri="{BB962C8B-B14F-4D97-AF65-F5344CB8AC3E}">
        <p14:creationId xmlns:p14="http://schemas.microsoft.com/office/powerpoint/2010/main" val="288151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12393"/>
            <a:ext cx="11573197" cy="724247"/>
          </a:xfrm>
        </p:spPr>
        <p:txBody>
          <a:bodyPr>
            <a:normAutofit fontScale="92500" lnSpcReduction="10000"/>
          </a:bodyPr>
          <a:lstStyle/>
          <a:p>
            <a:r>
              <a:rPr lang="en-US" altLang="ko-KR" sz="5400" dirty="0">
                <a:solidFill>
                  <a:schemeClr val="bg1"/>
                </a:solidFill>
                <a:cs typeface="Arial" pitchFamily="34" charset="0"/>
              </a:rPr>
              <a:t>Testing / The code</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649532" y="561509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697150" y="5624633"/>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3</a:t>
            </a:r>
            <a:endParaRPr lang="ko-KR" altLang="en-US" sz="2000" b="1" dirty="0">
              <a:solidFill>
                <a:schemeClr val="bg1"/>
              </a:solidFill>
              <a:latin typeface="+mn-lt"/>
              <a:cs typeface="Arial" pitchFamily="34" charset="0"/>
            </a:endParaRPr>
          </a:p>
        </p:txBody>
      </p:sp>
      <p:sp>
        <p:nvSpPr>
          <p:cNvPr id="48" name="Text Placeholder 27">
            <a:extLst>
              <a:ext uri="{FF2B5EF4-FFF2-40B4-BE49-F238E27FC236}">
                <a16:creationId xmlns:a16="http://schemas.microsoft.com/office/drawing/2014/main" id="{4F7C5489-1949-430D-9E08-5249B59ED442}"/>
              </a:ext>
            </a:extLst>
          </p:cNvPr>
          <p:cNvSpPr txBox="1">
            <a:spLocks/>
          </p:cNvSpPr>
          <p:nvPr/>
        </p:nvSpPr>
        <p:spPr>
          <a:xfrm>
            <a:off x="1044129" y="1415403"/>
            <a:ext cx="402431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The Test Client publishes messages to the Invoice Microservice and waits for response from the Invoice Microservice</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a:extLst>
              <a:ext uri="{FF2B5EF4-FFF2-40B4-BE49-F238E27FC236}">
                <a16:creationId xmlns:a16="http://schemas.microsoft.com/office/drawing/2014/main" id="{0D8A8693-A183-3307-A26A-9964426A6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5005" y="946962"/>
            <a:ext cx="7128719" cy="1872912"/>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290554" y="2385612"/>
            <a:ext cx="3422708" cy="17700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4" name="Picture 3">
            <a:extLst>
              <a:ext uri="{FF2B5EF4-FFF2-40B4-BE49-F238E27FC236}">
                <a16:creationId xmlns:a16="http://schemas.microsoft.com/office/drawing/2014/main" id="{89788D29-3F3E-FDB8-A707-EB0836D47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975" y="2853500"/>
            <a:ext cx="7143023" cy="215355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741912E6-205C-B241-495B-2157492F6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113" y="5098653"/>
            <a:ext cx="7115611" cy="1419837"/>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014FF79D-45DF-2C51-A970-55339B2607C3}"/>
                  </a:ext>
                </a:extLst>
              </p14:cNvPr>
              <p14:cNvContentPartPr/>
              <p14:nvPr/>
            </p14:nvContentPartPr>
            <p14:xfrm>
              <a:off x="5745623" y="2205667"/>
              <a:ext cx="712800" cy="21960"/>
            </p14:xfrm>
          </p:contentPart>
        </mc:Choice>
        <mc:Fallback xmlns="">
          <p:pic>
            <p:nvPicPr>
              <p:cNvPr id="19" name="Ink 18">
                <a:extLst>
                  <a:ext uri="{FF2B5EF4-FFF2-40B4-BE49-F238E27FC236}">
                    <a16:creationId xmlns:a16="http://schemas.microsoft.com/office/drawing/2014/main" id="{014FF79D-45DF-2C51-A970-55339B2607C3}"/>
                  </a:ext>
                </a:extLst>
              </p:cNvPr>
              <p:cNvPicPr/>
              <p:nvPr/>
            </p:nvPicPr>
            <p:blipFill>
              <a:blip r:embed="rId6"/>
              <a:stretch>
                <a:fillRect/>
              </a:stretch>
            </p:blipFill>
            <p:spPr>
              <a:xfrm>
                <a:off x="5736623" y="2197027"/>
                <a:ext cx="730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523869E0-829E-0211-672E-2C739D4E8498}"/>
                  </a:ext>
                </a:extLst>
              </p14:cNvPr>
              <p14:cNvContentPartPr/>
              <p14:nvPr/>
            </p14:nvContentPartPr>
            <p14:xfrm>
              <a:off x="1589755" y="4195729"/>
              <a:ext cx="1057320" cy="11520"/>
            </p14:xfrm>
          </p:contentPart>
        </mc:Choice>
        <mc:Fallback xmlns="">
          <p:pic>
            <p:nvPicPr>
              <p:cNvPr id="20" name="Ink 19">
                <a:extLst>
                  <a:ext uri="{FF2B5EF4-FFF2-40B4-BE49-F238E27FC236}">
                    <a16:creationId xmlns:a16="http://schemas.microsoft.com/office/drawing/2014/main" id="{523869E0-829E-0211-672E-2C739D4E8498}"/>
                  </a:ext>
                </a:extLst>
              </p:cNvPr>
              <p:cNvPicPr/>
              <p:nvPr/>
            </p:nvPicPr>
            <p:blipFill>
              <a:blip r:embed="rId8"/>
              <a:stretch>
                <a:fillRect/>
              </a:stretch>
            </p:blipFill>
            <p:spPr>
              <a:xfrm>
                <a:off x="1581115" y="4186729"/>
                <a:ext cx="1074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B57BF4BC-82FB-EDFB-AB62-00A553118708}"/>
                  </a:ext>
                </a:extLst>
              </p14:cNvPr>
              <p14:cNvContentPartPr/>
              <p14:nvPr/>
            </p14:nvContentPartPr>
            <p14:xfrm>
              <a:off x="1589755" y="3169307"/>
              <a:ext cx="2338200" cy="45000"/>
            </p14:xfrm>
          </p:contentPart>
        </mc:Choice>
        <mc:Fallback xmlns="">
          <p:pic>
            <p:nvPicPr>
              <p:cNvPr id="21" name="Ink 20">
                <a:extLst>
                  <a:ext uri="{FF2B5EF4-FFF2-40B4-BE49-F238E27FC236}">
                    <a16:creationId xmlns:a16="http://schemas.microsoft.com/office/drawing/2014/main" id="{B57BF4BC-82FB-EDFB-AB62-00A553118708}"/>
                  </a:ext>
                </a:extLst>
              </p:cNvPr>
              <p:cNvPicPr/>
              <p:nvPr/>
            </p:nvPicPr>
            <p:blipFill>
              <a:blip r:embed="rId10"/>
              <a:stretch>
                <a:fillRect/>
              </a:stretch>
            </p:blipFill>
            <p:spPr>
              <a:xfrm>
                <a:off x="1580755" y="3160307"/>
                <a:ext cx="2355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DEF5108-13AE-AA21-41FC-DDFA37CC1304}"/>
                  </a:ext>
                </a:extLst>
              </p14:cNvPr>
              <p14:cNvContentPartPr/>
              <p14:nvPr/>
            </p14:nvContentPartPr>
            <p14:xfrm>
              <a:off x="6735623" y="5669227"/>
              <a:ext cx="3086640" cy="43920"/>
            </p14:xfrm>
          </p:contentPart>
        </mc:Choice>
        <mc:Fallback xmlns="">
          <p:pic>
            <p:nvPicPr>
              <p:cNvPr id="22" name="Ink 21">
                <a:extLst>
                  <a:ext uri="{FF2B5EF4-FFF2-40B4-BE49-F238E27FC236}">
                    <a16:creationId xmlns:a16="http://schemas.microsoft.com/office/drawing/2014/main" id="{2DEF5108-13AE-AA21-41FC-DDFA37CC1304}"/>
                  </a:ext>
                </a:extLst>
              </p:cNvPr>
              <p:cNvPicPr/>
              <p:nvPr/>
            </p:nvPicPr>
            <p:blipFill>
              <a:blip r:embed="rId12"/>
              <a:stretch>
                <a:fillRect/>
              </a:stretch>
            </p:blipFill>
            <p:spPr>
              <a:xfrm>
                <a:off x="6726983" y="5660587"/>
                <a:ext cx="3104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F25BD834-F82A-1553-113C-E556852047A8}"/>
                  </a:ext>
                </a:extLst>
              </p14:cNvPr>
              <p14:cNvContentPartPr/>
              <p14:nvPr/>
            </p14:nvContentPartPr>
            <p14:xfrm>
              <a:off x="6098423" y="1332667"/>
              <a:ext cx="856080" cy="27720"/>
            </p14:xfrm>
          </p:contentPart>
        </mc:Choice>
        <mc:Fallback xmlns="">
          <p:pic>
            <p:nvPicPr>
              <p:cNvPr id="23" name="Ink 22">
                <a:extLst>
                  <a:ext uri="{FF2B5EF4-FFF2-40B4-BE49-F238E27FC236}">
                    <a16:creationId xmlns:a16="http://schemas.microsoft.com/office/drawing/2014/main" id="{F25BD834-F82A-1553-113C-E556852047A8}"/>
                  </a:ext>
                </a:extLst>
              </p:cNvPr>
              <p:cNvPicPr/>
              <p:nvPr/>
            </p:nvPicPr>
            <p:blipFill>
              <a:blip r:embed="rId14"/>
              <a:stretch>
                <a:fillRect/>
              </a:stretch>
            </p:blipFill>
            <p:spPr>
              <a:xfrm>
                <a:off x="6089783" y="1323667"/>
                <a:ext cx="873720" cy="45360"/>
              </a:xfrm>
              <a:prstGeom prst="rect">
                <a:avLst/>
              </a:prstGeom>
            </p:spPr>
          </p:pic>
        </mc:Fallback>
      </mc:AlternateContent>
      <p:sp>
        <p:nvSpPr>
          <p:cNvPr id="24" name="Text Placeholder 27">
            <a:extLst>
              <a:ext uri="{FF2B5EF4-FFF2-40B4-BE49-F238E27FC236}">
                <a16:creationId xmlns:a16="http://schemas.microsoft.com/office/drawing/2014/main" id="{1E6DEE0C-E85A-0677-2408-DB8AEB9E8F33}"/>
              </a:ext>
            </a:extLst>
          </p:cNvPr>
          <p:cNvSpPr txBox="1">
            <a:spLocks/>
          </p:cNvSpPr>
          <p:nvPr/>
        </p:nvSpPr>
        <p:spPr>
          <a:xfrm>
            <a:off x="1079760" y="5596207"/>
            <a:ext cx="402431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The Payment Microservice waits for messages from the Invoice Microservice </a:t>
            </a:r>
          </a:p>
        </p:txBody>
      </p:sp>
      <p:sp>
        <p:nvSpPr>
          <p:cNvPr id="25" name="Text Placeholder 27">
            <a:extLst>
              <a:ext uri="{FF2B5EF4-FFF2-40B4-BE49-F238E27FC236}">
                <a16:creationId xmlns:a16="http://schemas.microsoft.com/office/drawing/2014/main" id="{F32786BA-E2B0-5D41-C966-610D56250219}"/>
              </a:ext>
            </a:extLst>
          </p:cNvPr>
          <p:cNvSpPr txBox="1">
            <a:spLocks/>
          </p:cNvSpPr>
          <p:nvPr/>
        </p:nvSpPr>
        <p:spPr>
          <a:xfrm>
            <a:off x="8278943" y="3714252"/>
            <a:ext cx="402431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The Invoice Microservice waits for messages from the Test Client and sends message to Test Client and to Payment Microservice</a:t>
            </a:r>
          </a:p>
        </p:txBody>
      </p:sp>
      <p:sp>
        <p:nvSpPr>
          <p:cNvPr id="28" name="Oval 27">
            <a:extLst>
              <a:ext uri="{FF2B5EF4-FFF2-40B4-BE49-F238E27FC236}">
                <a16:creationId xmlns:a16="http://schemas.microsoft.com/office/drawing/2014/main" id="{0D4DB348-B397-3342-203F-DB7E151200F1}"/>
              </a:ext>
            </a:extLst>
          </p:cNvPr>
          <p:cNvSpPr/>
          <p:nvPr/>
        </p:nvSpPr>
        <p:spPr>
          <a:xfrm>
            <a:off x="7584394" y="3655232"/>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Tree>
    <p:extLst>
      <p:ext uri="{BB962C8B-B14F-4D97-AF65-F5344CB8AC3E}">
        <p14:creationId xmlns:p14="http://schemas.microsoft.com/office/powerpoint/2010/main" val="3149839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Testing / </a:t>
            </a:r>
            <a:r>
              <a:rPr lang="en-US" altLang="ko-KR" dirty="0"/>
              <a:t>RabbitMQ - Queues Created</a:t>
            </a:r>
            <a:endParaRPr lang="ko-KR" altLang="en-US" sz="5400" dirty="0">
              <a:solidFill>
                <a:schemeClr val="bg1"/>
              </a:solidFill>
              <a:cs typeface="Arial" pitchFamily="34" charset="0"/>
            </a:endParaRP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Picture 4" descr="A screenshot of a computer&#10;&#10;Description automatically generated">
            <a:extLst>
              <a:ext uri="{FF2B5EF4-FFF2-40B4-BE49-F238E27FC236}">
                <a16:creationId xmlns:a16="http://schemas.microsoft.com/office/drawing/2014/main" id="{DD4CFB13-C24B-1732-24AF-C15A93F93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6190"/>
            <a:ext cx="12192000" cy="607061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0D95DCB-7285-C673-7369-4DD916227E82}"/>
                  </a:ext>
                </a:extLst>
              </p14:cNvPr>
              <p14:cNvContentPartPr/>
              <p14:nvPr/>
            </p14:nvContentPartPr>
            <p14:xfrm>
              <a:off x="40703" y="4193739"/>
              <a:ext cx="2249640" cy="1931760"/>
            </p14:xfrm>
          </p:contentPart>
        </mc:Choice>
        <mc:Fallback>
          <p:pic>
            <p:nvPicPr>
              <p:cNvPr id="6" name="Ink 5">
                <a:extLst>
                  <a:ext uri="{FF2B5EF4-FFF2-40B4-BE49-F238E27FC236}">
                    <a16:creationId xmlns:a16="http://schemas.microsoft.com/office/drawing/2014/main" id="{10D95DCB-7285-C673-7369-4DD916227E82}"/>
                  </a:ext>
                </a:extLst>
              </p:cNvPr>
              <p:cNvPicPr/>
              <p:nvPr/>
            </p:nvPicPr>
            <p:blipFill>
              <a:blip r:embed="rId4"/>
              <a:stretch>
                <a:fillRect/>
              </a:stretch>
            </p:blipFill>
            <p:spPr>
              <a:xfrm>
                <a:off x="31703" y="4185099"/>
                <a:ext cx="2267280" cy="1949400"/>
              </a:xfrm>
              <a:prstGeom prst="rect">
                <a:avLst/>
              </a:prstGeom>
            </p:spPr>
          </p:pic>
        </mc:Fallback>
      </mc:AlternateContent>
    </p:spTree>
    <p:extLst>
      <p:ext uri="{BB962C8B-B14F-4D97-AF65-F5344CB8AC3E}">
        <p14:creationId xmlns:p14="http://schemas.microsoft.com/office/powerpoint/2010/main" val="162307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3109"/>
            <a:ext cx="12192000"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Building the Messaging Microservices</a:t>
            </a:r>
            <a:endParaRPr lang="ko-KR" altLang="en-US" sz="5400" dirty="0">
              <a:solidFill>
                <a:schemeClr val="bg1"/>
              </a:solidFill>
              <a:cs typeface="Arial" pitchFamily="34" charset="0"/>
            </a:endParaRPr>
          </a:p>
        </p:txBody>
      </p:sp>
      <p:grpSp>
        <p:nvGrpSpPr>
          <p:cNvPr id="10" name="Group 9">
            <a:extLst>
              <a:ext uri="{FF2B5EF4-FFF2-40B4-BE49-F238E27FC236}">
                <a16:creationId xmlns:a16="http://schemas.microsoft.com/office/drawing/2014/main" id="{20B55C10-D30E-466F-B994-CF3832831EF7}"/>
              </a:ext>
            </a:extLst>
          </p:cNvPr>
          <p:cNvGrpSpPr/>
          <p:nvPr/>
        </p:nvGrpSpPr>
        <p:grpSpPr>
          <a:xfrm>
            <a:off x="5551684" y="1742560"/>
            <a:ext cx="5251076" cy="978029"/>
            <a:chOff x="6027067" y="1574253"/>
            <a:chExt cx="5251076" cy="978029"/>
          </a:xfrm>
        </p:grpSpPr>
        <p:grpSp>
          <p:nvGrpSpPr>
            <p:cNvPr id="11" name="Group 10">
              <a:extLst>
                <a:ext uri="{FF2B5EF4-FFF2-40B4-BE49-F238E27FC236}">
                  <a16:creationId xmlns:a16="http://schemas.microsoft.com/office/drawing/2014/main" id="{F2AA112E-DF29-4623-8E4E-2BB72177099F}"/>
                </a:ext>
              </a:extLst>
            </p:cNvPr>
            <p:cNvGrpSpPr/>
            <p:nvPr/>
          </p:nvGrpSpPr>
          <p:grpSpPr>
            <a:xfrm>
              <a:off x="6751979" y="1666120"/>
              <a:ext cx="4526164" cy="886162"/>
              <a:chOff x="6751979" y="1666120"/>
              <a:chExt cx="4526164" cy="886162"/>
            </a:xfrm>
          </p:grpSpPr>
          <p:sp>
            <p:nvSpPr>
              <p:cNvPr id="13" name="TextBox 12">
                <a:extLst>
                  <a:ext uri="{FF2B5EF4-FFF2-40B4-BE49-F238E27FC236}">
                    <a16:creationId xmlns:a16="http://schemas.microsoft.com/office/drawing/2014/main" id="{4016715D-ED25-49AF-A719-7ACBC9667D4C}"/>
                  </a:ext>
                </a:extLst>
              </p:cNvPr>
              <p:cNvSpPr txBox="1"/>
              <p:nvPr/>
            </p:nvSpPr>
            <p:spPr>
              <a:xfrm>
                <a:off x="6770451" y="2090617"/>
                <a:ext cx="4507692" cy="461665"/>
              </a:xfrm>
              <a:prstGeom prst="rect">
                <a:avLst/>
              </a:prstGeom>
              <a:noFill/>
            </p:spPr>
            <p:txBody>
              <a:bodyPr wrap="square" rtlCol="0">
                <a:spAutoFit/>
              </a:bodyPr>
              <a:lstStyle/>
              <a:p>
                <a:pPr marL="171450" indent="-171450">
                  <a:buFontTx/>
                  <a:buChar char="-"/>
                </a:pPr>
                <a:r>
                  <a:rPr lang="en-US" altLang="ko-KR" sz="1200" dirty="0">
                    <a:solidFill>
                      <a:schemeClr val="bg1"/>
                    </a:solidFill>
                    <a:ea typeface="FZShuTi" pitchFamily="2" charset="-122"/>
                    <a:cs typeface="Arial" pitchFamily="34" charset="0"/>
                  </a:rPr>
                  <a:t>Install Docker Desktop</a:t>
                </a:r>
              </a:p>
              <a:p>
                <a:pPr marL="171450" indent="-171450">
                  <a:buFontTx/>
                  <a:buChar char="-"/>
                </a:pPr>
                <a:r>
                  <a:rPr lang="en-US" altLang="ko-KR" sz="1200" dirty="0">
                    <a:solidFill>
                      <a:schemeClr val="bg1"/>
                    </a:solidFill>
                    <a:ea typeface="FZShuTi" pitchFamily="2" charset="-122"/>
                    <a:cs typeface="Arial" pitchFamily="34" charset="0"/>
                  </a:rPr>
                  <a:t>Running  RabbitMQ</a:t>
                </a: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3B38DE-4592-42DE-93A2-F7CFEB2674E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Running RabbitMQ</a:t>
                </a:r>
                <a:endParaRPr lang="ko-KR" altLang="en-US" sz="27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8CD4CF14-ADDA-42EA-AB5B-1DB20E49AF6E}"/>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109F9CF-0518-402C-81DB-F376539F50C6}"/>
              </a:ext>
            </a:extLst>
          </p:cNvPr>
          <p:cNvGrpSpPr/>
          <p:nvPr/>
        </p:nvGrpSpPr>
        <p:grpSpPr>
          <a:xfrm>
            <a:off x="5551684" y="2901467"/>
            <a:ext cx="5921178" cy="978029"/>
            <a:chOff x="6027067" y="1574253"/>
            <a:chExt cx="5921178" cy="978029"/>
          </a:xfrm>
        </p:grpSpPr>
        <p:grpSp>
          <p:nvGrpSpPr>
            <p:cNvPr id="16" name="Group 15">
              <a:extLst>
                <a:ext uri="{FF2B5EF4-FFF2-40B4-BE49-F238E27FC236}">
                  <a16:creationId xmlns:a16="http://schemas.microsoft.com/office/drawing/2014/main" id="{00CD54AE-2640-4348-A38D-28C2D0B3B4CA}"/>
                </a:ext>
              </a:extLst>
            </p:cNvPr>
            <p:cNvGrpSpPr/>
            <p:nvPr/>
          </p:nvGrpSpPr>
          <p:grpSpPr>
            <a:xfrm>
              <a:off x="6751978" y="1666120"/>
              <a:ext cx="5196267" cy="886162"/>
              <a:chOff x="6751978" y="1666120"/>
              <a:chExt cx="5196267" cy="886162"/>
            </a:xfrm>
          </p:grpSpPr>
          <p:sp>
            <p:nvSpPr>
              <p:cNvPr id="18" name="TextBox 17">
                <a:extLst>
                  <a:ext uri="{FF2B5EF4-FFF2-40B4-BE49-F238E27FC236}">
                    <a16:creationId xmlns:a16="http://schemas.microsoft.com/office/drawing/2014/main" id="{82AA2565-697E-4C9C-90DF-DF69BCCBF13F}"/>
                  </a:ext>
                </a:extLst>
              </p:cNvPr>
              <p:cNvSpPr txBox="1"/>
              <p:nvPr/>
            </p:nvSpPr>
            <p:spPr>
              <a:xfrm>
                <a:off x="6770451" y="2090617"/>
                <a:ext cx="4507692" cy="461665"/>
              </a:xfrm>
              <a:prstGeom prst="rect">
                <a:avLst/>
              </a:prstGeom>
              <a:noFill/>
            </p:spPr>
            <p:txBody>
              <a:bodyPr wrap="square" rtlCol="0">
                <a:spAutoFit/>
              </a:bodyPr>
              <a:lstStyle/>
              <a:p>
                <a:pPr marL="171450" indent="-171450">
                  <a:buFontTx/>
                  <a:buChar char="-"/>
                </a:pPr>
                <a:r>
                  <a:rPr lang="en-US" altLang="ko-KR" sz="1200" dirty="0">
                    <a:solidFill>
                      <a:schemeClr val="bg1"/>
                    </a:solidFill>
                    <a:cs typeface="Arial" pitchFamily="34" charset="0"/>
                  </a:rPr>
                  <a:t>Creating the Class Library Project for .NET</a:t>
                </a:r>
              </a:p>
              <a:p>
                <a:pPr marL="171450" indent="-171450">
                  <a:buFontTx/>
                  <a:buChar char="-"/>
                </a:pPr>
                <a:r>
                  <a:rPr lang="en-US" altLang="ko-KR" sz="1200" dirty="0">
                    <a:solidFill>
                      <a:schemeClr val="bg1"/>
                    </a:solidFill>
                    <a:cs typeface="Arial" pitchFamily="34" charset="0"/>
                  </a:rPr>
                  <a:t>Creating the </a:t>
                </a:r>
                <a:r>
                  <a:rPr lang="en-US" altLang="ko-KR" sz="1200" dirty="0" err="1">
                    <a:solidFill>
                      <a:schemeClr val="bg1"/>
                    </a:solidFill>
                    <a:cs typeface="Arial" pitchFamily="34" charset="0"/>
                  </a:rPr>
                  <a:t>MessageContracts</a:t>
                </a:r>
                <a:r>
                  <a:rPr lang="en-US" altLang="ko-KR" sz="1200" dirty="0">
                    <a:solidFill>
                      <a:schemeClr val="bg1"/>
                    </a:solidFill>
                    <a:cs typeface="Arial" pitchFamily="34" charset="0"/>
                  </a:rPr>
                  <a:t> class</a:t>
                </a:r>
              </a:p>
            </p:txBody>
          </p:sp>
          <p:sp>
            <p:nvSpPr>
              <p:cNvPr id="19" name="TextBox 18">
                <a:extLst>
                  <a:ext uri="{FF2B5EF4-FFF2-40B4-BE49-F238E27FC236}">
                    <a16:creationId xmlns:a16="http://schemas.microsoft.com/office/drawing/2014/main" id="{823CD760-54C8-4E9D-9C31-376575824E51}"/>
                  </a:ext>
                </a:extLst>
              </p:cNvPr>
              <p:cNvSpPr txBox="1"/>
              <p:nvPr/>
            </p:nvSpPr>
            <p:spPr>
              <a:xfrm>
                <a:off x="6751978" y="1666120"/>
                <a:ext cx="5196267"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Configuring the new Project</a:t>
                </a:r>
                <a:endParaRPr lang="ko-KR" altLang="en-US" sz="27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0F1698D3-E2B5-4796-A504-2CE89BB716EA}"/>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62BF2A-6F03-42A7-8FCD-9B4425EC1D9D}"/>
              </a:ext>
            </a:extLst>
          </p:cNvPr>
          <p:cNvGrpSpPr/>
          <p:nvPr/>
        </p:nvGrpSpPr>
        <p:grpSpPr>
          <a:xfrm>
            <a:off x="5551684" y="4060374"/>
            <a:ext cx="5849740" cy="1162695"/>
            <a:chOff x="6027067" y="1574253"/>
            <a:chExt cx="5849740" cy="1162695"/>
          </a:xfrm>
        </p:grpSpPr>
        <p:grpSp>
          <p:nvGrpSpPr>
            <p:cNvPr id="21" name="Group 20">
              <a:extLst>
                <a:ext uri="{FF2B5EF4-FFF2-40B4-BE49-F238E27FC236}">
                  <a16:creationId xmlns:a16="http://schemas.microsoft.com/office/drawing/2014/main" id="{D319069D-B4F2-4D8A-A01F-E42FBE2B6305}"/>
                </a:ext>
              </a:extLst>
            </p:cNvPr>
            <p:cNvGrpSpPr/>
            <p:nvPr/>
          </p:nvGrpSpPr>
          <p:grpSpPr>
            <a:xfrm>
              <a:off x="6751978" y="1666120"/>
              <a:ext cx="5124829" cy="1070828"/>
              <a:chOff x="6751978" y="1666120"/>
              <a:chExt cx="5124829" cy="1070828"/>
            </a:xfrm>
          </p:grpSpPr>
          <p:sp>
            <p:nvSpPr>
              <p:cNvPr id="23" name="TextBox 22">
                <a:extLst>
                  <a:ext uri="{FF2B5EF4-FFF2-40B4-BE49-F238E27FC236}">
                    <a16:creationId xmlns:a16="http://schemas.microsoft.com/office/drawing/2014/main" id="{8886B730-D2CF-418A-9F4E-80676A8BB117}"/>
                  </a:ext>
                </a:extLst>
              </p:cNvPr>
              <p:cNvSpPr txBox="1"/>
              <p:nvPr/>
            </p:nvSpPr>
            <p:spPr>
              <a:xfrm>
                <a:off x="6770451" y="2090617"/>
                <a:ext cx="4507692" cy="646331"/>
              </a:xfrm>
              <a:prstGeom prst="rect">
                <a:avLst/>
              </a:prstGeom>
              <a:noFill/>
            </p:spPr>
            <p:txBody>
              <a:bodyPr wrap="square" rtlCol="0">
                <a:spAutoFit/>
              </a:bodyPr>
              <a:lstStyle/>
              <a:p>
                <a:pPr marL="171450" indent="-171450">
                  <a:buFontTx/>
                  <a:buChar char="-"/>
                </a:pPr>
                <a:r>
                  <a:rPr lang="en-US" altLang="ko-KR" sz="1200" dirty="0">
                    <a:solidFill>
                      <a:schemeClr val="bg1"/>
                    </a:solidFill>
                    <a:cs typeface="Arial" pitchFamily="34" charset="0"/>
                  </a:rPr>
                  <a:t>Invoice Microservice</a:t>
                </a:r>
              </a:p>
              <a:p>
                <a:pPr marL="171450" indent="-171450">
                  <a:buFontTx/>
                  <a:buChar char="-"/>
                </a:pPr>
                <a:r>
                  <a:rPr lang="en-US" altLang="ko-KR" sz="1200" dirty="0">
                    <a:solidFill>
                      <a:schemeClr val="bg1"/>
                    </a:solidFill>
                    <a:cs typeface="Arial" pitchFamily="34" charset="0"/>
                  </a:rPr>
                  <a:t>Payment Microservice</a:t>
                </a:r>
              </a:p>
              <a:p>
                <a:pPr marL="171450" indent="-171450">
                  <a:buFontTx/>
                  <a:buChar char="-"/>
                </a:pPr>
                <a:r>
                  <a:rPr lang="en-US" altLang="ko-KR" sz="1200" dirty="0">
                    <a:solidFill>
                      <a:schemeClr val="bg1"/>
                    </a:solidFill>
                    <a:cs typeface="Arial" pitchFamily="34" charset="0"/>
                  </a:rPr>
                  <a:t>Test Client</a:t>
                </a:r>
              </a:p>
            </p:txBody>
          </p:sp>
          <p:sp>
            <p:nvSpPr>
              <p:cNvPr id="24" name="TextBox 23">
                <a:extLst>
                  <a:ext uri="{FF2B5EF4-FFF2-40B4-BE49-F238E27FC236}">
                    <a16:creationId xmlns:a16="http://schemas.microsoft.com/office/drawing/2014/main" id="{B2BB5561-E297-4153-99F6-535280286ABF}"/>
                  </a:ext>
                </a:extLst>
              </p:cNvPr>
              <p:cNvSpPr txBox="1"/>
              <p:nvPr/>
            </p:nvSpPr>
            <p:spPr>
              <a:xfrm>
                <a:off x="6751978" y="1666120"/>
                <a:ext cx="5124829"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Building the Microservices</a:t>
                </a:r>
                <a:endParaRPr lang="ko-KR" altLang="en-US" sz="2700" b="1" dirty="0">
                  <a:solidFill>
                    <a:schemeClr val="bg1"/>
                  </a:solidFill>
                  <a:cs typeface="Arial" pitchFamily="34" charset="0"/>
                </a:endParaRPr>
              </a:p>
            </p:txBody>
          </p:sp>
        </p:grpSp>
        <p:sp>
          <p:nvSpPr>
            <p:cNvPr id="22" name="TextBox 21">
              <a:extLst>
                <a:ext uri="{FF2B5EF4-FFF2-40B4-BE49-F238E27FC236}">
                  <a16:creationId xmlns:a16="http://schemas.microsoft.com/office/drawing/2014/main" id="{FD65EED2-59FE-44DF-AE89-F153E1C28F64}"/>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E9C8212F-3237-45CA-AEC4-F16E67168FA6}"/>
              </a:ext>
            </a:extLst>
          </p:cNvPr>
          <p:cNvGrpSpPr/>
          <p:nvPr/>
        </p:nvGrpSpPr>
        <p:grpSpPr>
          <a:xfrm>
            <a:off x="5551684" y="5219282"/>
            <a:ext cx="5251076" cy="1347361"/>
            <a:chOff x="6027067" y="1574253"/>
            <a:chExt cx="5251076" cy="1347361"/>
          </a:xfrm>
        </p:grpSpPr>
        <p:grpSp>
          <p:nvGrpSpPr>
            <p:cNvPr id="26" name="Group 25">
              <a:extLst>
                <a:ext uri="{FF2B5EF4-FFF2-40B4-BE49-F238E27FC236}">
                  <a16:creationId xmlns:a16="http://schemas.microsoft.com/office/drawing/2014/main" id="{4C211C38-7BFE-4E43-8912-9F7A2932AB8E}"/>
                </a:ext>
              </a:extLst>
            </p:cNvPr>
            <p:cNvGrpSpPr/>
            <p:nvPr/>
          </p:nvGrpSpPr>
          <p:grpSpPr>
            <a:xfrm>
              <a:off x="6751979" y="1666120"/>
              <a:ext cx="4526164" cy="1255494"/>
              <a:chOff x="6751979" y="1666120"/>
              <a:chExt cx="4526164" cy="1255494"/>
            </a:xfrm>
          </p:grpSpPr>
          <p:sp>
            <p:nvSpPr>
              <p:cNvPr id="28" name="TextBox 27">
                <a:extLst>
                  <a:ext uri="{FF2B5EF4-FFF2-40B4-BE49-F238E27FC236}">
                    <a16:creationId xmlns:a16="http://schemas.microsoft.com/office/drawing/2014/main" id="{92666EC9-2562-48DE-9940-379DBD18624A}"/>
                  </a:ext>
                </a:extLst>
              </p:cNvPr>
              <p:cNvSpPr txBox="1"/>
              <p:nvPr/>
            </p:nvSpPr>
            <p:spPr>
              <a:xfrm>
                <a:off x="6770451" y="2090617"/>
                <a:ext cx="4507692" cy="830997"/>
              </a:xfrm>
              <a:prstGeom prst="rect">
                <a:avLst/>
              </a:prstGeom>
              <a:noFill/>
            </p:spPr>
            <p:txBody>
              <a:bodyPr wrap="square" rtlCol="0">
                <a:spAutoFit/>
              </a:bodyPr>
              <a:lstStyle/>
              <a:p>
                <a:pPr marL="171450" indent="-171450">
                  <a:buFontTx/>
                  <a:buChar char="-"/>
                </a:pPr>
                <a:r>
                  <a:rPr lang="en-US" altLang="ko-KR" sz="1200" dirty="0">
                    <a:solidFill>
                      <a:schemeClr val="bg1"/>
                    </a:solidFill>
                    <a:cs typeface="Arial" pitchFamily="34" charset="0"/>
                  </a:rPr>
                  <a:t>Testing that messages are being sent from the Client to Invoice Microservice.</a:t>
                </a:r>
              </a:p>
              <a:p>
                <a:pPr marL="171450" indent="-171450">
                  <a:buFontTx/>
                  <a:buChar char="-"/>
                </a:pPr>
                <a:r>
                  <a:rPr lang="en-US" altLang="ko-KR" sz="1200" dirty="0">
                    <a:solidFill>
                      <a:schemeClr val="bg1"/>
                    </a:solidFill>
                    <a:cs typeface="Arial" pitchFamily="34" charset="0"/>
                  </a:rPr>
                  <a:t>Testing that Invoice Microservice sends messages to Payment Microservice and to Test Client.</a:t>
                </a:r>
              </a:p>
            </p:txBody>
          </p:sp>
          <p:sp>
            <p:nvSpPr>
              <p:cNvPr id="29" name="TextBox 28">
                <a:extLst>
                  <a:ext uri="{FF2B5EF4-FFF2-40B4-BE49-F238E27FC236}">
                    <a16:creationId xmlns:a16="http://schemas.microsoft.com/office/drawing/2014/main" id="{F53236A9-A5F3-47C0-84F8-4B2301FA4B3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Testing</a:t>
                </a:r>
                <a:endParaRPr lang="ko-KR" altLang="en-US" sz="2700"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CD64649B-92D7-4214-96D9-6A05D20B4B80}"/>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1" y="2480642"/>
            <a:ext cx="6096000"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Running RabbitMQ</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5377220" y="2050576"/>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Running RabbitMQ</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1037143" y="3403737"/>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1077170" y="3403737"/>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6791429" y="5384937"/>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6831456" y="5384937"/>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4618510" y="6007192"/>
            <a:ext cx="3090326"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400" dirty="0">
                <a:solidFill>
                  <a:schemeClr val="bg1"/>
                </a:solidFill>
              </a:rPr>
              <a:t>RabbitMQ</a:t>
            </a:r>
          </a:p>
        </p:txBody>
      </p:sp>
      <p:grpSp>
        <p:nvGrpSpPr>
          <p:cNvPr id="24" name="Group 23">
            <a:extLst>
              <a:ext uri="{FF2B5EF4-FFF2-40B4-BE49-F238E27FC236}">
                <a16:creationId xmlns:a16="http://schemas.microsoft.com/office/drawing/2014/main" id="{7A2FEE48-D5CA-44BF-9EF0-639CC7B9FEAD}"/>
              </a:ext>
            </a:extLst>
          </p:cNvPr>
          <p:cNvGrpSpPr/>
          <p:nvPr/>
        </p:nvGrpSpPr>
        <p:grpSpPr>
          <a:xfrm>
            <a:off x="1312242" y="4671235"/>
            <a:ext cx="2372282" cy="1347281"/>
            <a:chOff x="9364685" y="3801615"/>
            <a:chExt cx="2372282" cy="1347281"/>
          </a:xfrm>
        </p:grpSpPr>
        <p:sp>
          <p:nvSpPr>
            <p:cNvPr id="28" name="직사각형 49">
              <a:extLst>
                <a:ext uri="{FF2B5EF4-FFF2-40B4-BE49-F238E27FC236}">
                  <a16:creationId xmlns:a16="http://schemas.microsoft.com/office/drawing/2014/main" id="{11CE0C85-5FD0-4F64-B578-502261E04B4B}"/>
                </a:ext>
              </a:extLst>
            </p:cNvPr>
            <p:cNvSpPr/>
            <p:nvPr/>
          </p:nvSpPr>
          <p:spPr>
            <a:xfrm>
              <a:off x="9364685" y="3801615"/>
              <a:ext cx="2372282" cy="307777"/>
            </a:xfrm>
            <a:prstGeom prst="rect">
              <a:avLst/>
            </a:prstGeom>
          </p:spPr>
          <p:txBody>
            <a:bodyPr wrap="square">
              <a:spAutoFit/>
            </a:bodyPr>
            <a:lstStyle/>
            <a:p>
              <a:r>
                <a:rPr lang="en-US" altLang="ko-KR" sz="1400" dirty="0">
                  <a:solidFill>
                    <a:schemeClr val="bg1"/>
                  </a:solidFill>
                </a:rPr>
                <a:t>1 .Install Docker Desktop</a:t>
              </a:r>
            </a:p>
          </p:txBody>
        </p:sp>
        <p:sp>
          <p:nvSpPr>
            <p:cNvPr id="29" name="직사각형 50">
              <a:extLst>
                <a:ext uri="{FF2B5EF4-FFF2-40B4-BE49-F238E27FC236}">
                  <a16:creationId xmlns:a16="http://schemas.microsoft.com/office/drawing/2014/main" id="{3B866557-02D2-41FB-9008-8FF9ACF60BCB}"/>
                </a:ext>
              </a:extLst>
            </p:cNvPr>
            <p:cNvSpPr/>
            <p:nvPr/>
          </p:nvSpPr>
          <p:spPr>
            <a:xfrm>
              <a:off x="9364685" y="4321367"/>
              <a:ext cx="2090588" cy="307777"/>
            </a:xfrm>
            <a:prstGeom prst="rect">
              <a:avLst/>
            </a:prstGeom>
          </p:spPr>
          <p:txBody>
            <a:bodyPr wrap="square">
              <a:spAutoFit/>
            </a:bodyPr>
            <a:lstStyle/>
            <a:p>
              <a:r>
                <a:rPr lang="en-US" altLang="ko-KR" sz="1400" dirty="0">
                  <a:solidFill>
                    <a:schemeClr val="bg1"/>
                  </a:solidFill>
                </a:rPr>
                <a:t>2. Install WSL2</a:t>
              </a:r>
            </a:p>
          </p:txBody>
        </p:sp>
        <p:sp>
          <p:nvSpPr>
            <p:cNvPr id="30" name="직사각형 51">
              <a:extLst>
                <a:ext uri="{FF2B5EF4-FFF2-40B4-BE49-F238E27FC236}">
                  <a16:creationId xmlns:a16="http://schemas.microsoft.com/office/drawing/2014/main" id="{E363B817-8708-4560-A310-C147CACDDD22}"/>
                </a:ext>
              </a:extLst>
            </p:cNvPr>
            <p:cNvSpPr/>
            <p:nvPr/>
          </p:nvSpPr>
          <p:spPr>
            <a:xfrm>
              <a:off x="9364685" y="4841119"/>
              <a:ext cx="2090588" cy="307777"/>
            </a:xfrm>
            <a:prstGeom prst="rect">
              <a:avLst/>
            </a:prstGeom>
          </p:spPr>
          <p:txBody>
            <a:bodyPr wrap="square">
              <a:spAutoFit/>
            </a:bodyPr>
            <a:lstStyle/>
            <a:p>
              <a:r>
                <a:rPr lang="en-US" altLang="ko-KR" sz="1400" dirty="0">
                  <a:solidFill>
                    <a:schemeClr val="bg1"/>
                  </a:solidFill>
                </a:rPr>
                <a:t>3. Run Docker Desktop</a:t>
              </a:r>
            </a:p>
          </p:txBody>
        </p:sp>
      </p:grpSp>
      <p:sp>
        <p:nvSpPr>
          <p:cNvPr id="48" name="Text Placeholder 27">
            <a:extLst>
              <a:ext uri="{FF2B5EF4-FFF2-40B4-BE49-F238E27FC236}">
                <a16:creationId xmlns:a16="http://schemas.microsoft.com/office/drawing/2014/main" id="{4F7C5489-1949-430D-9E08-5249B59ED442}"/>
              </a:ext>
            </a:extLst>
          </p:cNvPr>
          <p:cNvSpPr txBox="1">
            <a:spLocks/>
          </p:cNvSpPr>
          <p:nvPr/>
        </p:nvSpPr>
        <p:spPr>
          <a:xfrm>
            <a:off x="594198" y="4063180"/>
            <a:ext cx="3090326"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400" dirty="0">
                <a:solidFill>
                  <a:schemeClr val="bg1"/>
                </a:solidFill>
              </a:rPr>
              <a:t>Docker Desktop</a:t>
            </a:r>
          </a:p>
        </p:txBody>
      </p:sp>
      <p:pic>
        <p:nvPicPr>
          <p:cNvPr id="5" name="Picture Placeholder 4" descr="A blue and white logo&#10;&#10;Description automatically generated">
            <a:extLst>
              <a:ext uri="{FF2B5EF4-FFF2-40B4-BE49-F238E27FC236}">
                <a16:creationId xmlns:a16="http://schemas.microsoft.com/office/drawing/2014/main" id="{6FF454F1-90D4-34A1-FBA0-46ED3DB46BD3}"/>
              </a:ext>
            </a:extLst>
          </p:cNvPr>
          <p:cNvPicPr>
            <a:picLocks noGrp="1" noChangeAspect="1"/>
          </p:cNvPicPr>
          <p:nvPr>
            <p:ph type="pic" sz="quarter" idx="59"/>
          </p:nvPr>
        </p:nvPicPr>
        <p:blipFill>
          <a:blip r:embed="rId2" cstate="print">
            <a:extLst>
              <a:ext uri="{28A0092B-C50C-407E-A947-70E740481C1C}">
                <a14:useLocalDpi xmlns:a14="http://schemas.microsoft.com/office/drawing/2010/main" val="0"/>
              </a:ext>
            </a:extLst>
          </a:blip>
          <a:srcRect l="21875" r="21875"/>
          <a:stretch>
            <a:fillRect/>
          </a:stretch>
        </p:blipFill>
        <p:spPr>
          <a:xfrm>
            <a:off x="1781175" y="2599633"/>
            <a:ext cx="1414318" cy="1293260"/>
          </a:xfrm>
        </p:spPr>
      </p:pic>
      <p:pic>
        <p:nvPicPr>
          <p:cNvPr id="38" name="Picture Placeholder 37" descr="A white and orange logo&#10;&#10;Description automatically generated">
            <a:extLst>
              <a:ext uri="{FF2B5EF4-FFF2-40B4-BE49-F238E27FC236}">
                <a16:creationId xmlns:a16="http://schemas.microsoft.com/office/drawing/2014/main" id="{14CC8F4E-35FC-A50F-CFBA-0E8EAA501743}"/>
              </a:ext>
            </a:extLst>
          </p:cNvPr>
          <p:cNvPicPr>
            <a:picLocks noGrp="1" noChangeAspect="1"/>
          </p:cNvPicPr>
          <p:nvPr>
            <p:ph type="pic" sz="quarter" idx="61"/>
          </p:nvPr>
        </p:nvPicPr>
        <p:blipFill>
          <a:blip r:embed="rId3" cstate="print">
            <a:extLst>
              <a:ext uri="{28A0092B-C50C-407E-A947-70E740481C1C}">
                <a14:useLocalDpi xmlns:a14="http://schemas.microsoft.com/office/drawing/2010/main" val="0"/>
              </a:ext>
            </a:extLst>
          </a:blip>
          <a:srcRect l="21857" r="21857"/>
          <a:stretch>
            <a:fillRect/>
          </a:stretch>
        </p:blipFill>
        <p:spPr/>
      </p:pic>
      <p:grpSp>
        <p:nvGrpSpPr>
          <p:cNvPr id="43" name="Group 42">
            <a:extLst>
              <a:ext uri="{FF2B5EF4-FFF2-40B4-BE49-F238E27FC236}">
                <a16:creationId xmlns:a16="http://schemas.microsoft.com/office/drawing/2014/main" id="{3874D768-8B08-E94E-593F-1A304FFDADEB}"/>
              </a:ext>
            </a:extLst>
          </p:cNvPr>
          <p:cNvGrpSpPr/>
          <p:nvPr/>
        </p:nvGrpSpPr>
        <p:grpSpPr>
          <a:xfrm>
            <a:off x="4513186" y="2976318"/>
            <a:ext cx="3550261" cy="827529"/>
            <a:chOff x="9364684" y="3801615"/>
            <a:chExt cx="3550261" cy="827529"/>
          </a:xfrm>
        </p:grpSpPr>
        <p:sp>
          <p:nvSpPr>
            <p:cNvPr id="44" name="직사각형 49">
              <a:extLst>
                <a:ext uri="{FF2B5EF4-FFF2-40B4-BE49-F238E27FC236}">
                  <a16:creationId xmlns:a16="http://schemas.microsoft.com/office/drawing/2014/main" id="{C517D288-579F-FE96-2B42-D4C512703BA1}"/>
                </a:ext>
              </a:extLst>
            </p:cNvPr>
            <p:cNvSpPr/>
            <p:nvPr/>
          </p:nvSpPr>
          <p:spPr>
            <a:xfrm>
              <a:off x="9364684" y="3801615"/>
              <a:ext cx="3550261" cy="307777"/>
            </a:xfrm>
            <a:prstGeom prst="rect">
              <a:avLst/>
            </a:prstGeom>
          </p:spPr>
          <p:txBody>
            <a:bodyPr wrap="square">
              <a:spAutoFit/>
            </a:bodyPr>
            <a:lstStyle/>
            <a:p>
              <a:r>
                <a:rPr lang="en-US" altLang="ko-KR" sz="1400" dirty="0">
                  <a:solidFill>
                    <a:schemeClr val="bg1"/>
                  </a:solidFill>
                </a:rPr>
                <a:t>1 .</a:t>
              </a:r>
              <a:r>
                <a:rPr lang="de-DE" altLang="ko-KR" sz="1400" dirty="0">
                  <a:solidFill>
                    <a:schemeClr val="bg1"/>
                  </a:solidFill>
                </a:rPr>
                <a:t> Install Docker Image "Rabbit MQ 10.5"</a:t>
              </a:r>
              <a:endParaRPr lang="en-US" altLang="ko-KR" sz="1400" dirty="0">
                <a:solidFill>
                  <a:schemeClr val="bg1"/>
                </a:solidFill>
              </a:endParaRPr>
            </a:p>
          </p:txBody>
        </p:sp>
        <p:sp>
          <p:nvSpPr>
            <p:cNvPr id="45" name="직사각형 50">
              <a:extLst>
                <a:ext uri="{FF2B5EF4-FFF2-40B4-BE49-F238E27FC236}">
                  <a16:creationId xmlns:a16="http://schemas.microsoft.com/office/drawing/2014/main" id="{5C8D40C4-B8FD-24D4-C12A-59DA7402E25B}"/>
                </a:ext>
              </a:extLst>
            </p:cNvPr>
            <p:cNvSpPr/>
            <p:nvPr/>
          </p:nvSpPr>
          <p:spPr>
            <a:xfrm>
              <a:off x="9364685" y="4321367"/>
              <a:ext cx="3550260" cy="307777"/>
            </a:xfrm>
            <a:prstGeom prst="rect">
              <a:avLst/>
            </a:prstGeom>
          </p:spPr>
          <p:txBody>
            <a:bodyPr wrap="square">
              <a:spAutoFit/>
            </a:bodyPr>
            <a:lstStyle/>
            <a:p>
              <a:r>
                <a:rPr lang="en-US" altLang="ko-KR" sz="1400" dirty="0">
                  <a:solidFill>
                    <a:schemeClr val="bg1"/>
                  </a:solidFill>
                </a:rPr>
                <a:t>2.  Run Rabbit MQ by Command Prompt</a:t>
              </a:r>
            </a:p>
          </p:txBody>
        </p:sp>
      </p:gr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54568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4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5BF738B-14C2-F513-A8B8-CC2D55790E80}"/>
                  </a:ext>
                </a:extLst>
              </p14:cNvPr>
              <p14:cNvContentPartPr/>
              <p14:nvPr/>
            </p14:nvContentPartPr>
            <p14:xfrm>
              <a:off x="38010" y="351622"/>
              <a:ext cx="4458240" cy="329400"/>
            </p14:xfrm>
          </p:contentPart>
        </mc:Choice>
        <mc:Fallback xmlns="">
          <p:pic>
            <p:nvPicPr>
              <p:cNvPr id="2" name="Ink 1">
                <a:extLst>
                  <a:ext uri="{FF2B5EF4-FFF2-40B4-BE49-F238E27FC236}">
                    <a16:creationId xmlns:a16="http://schemas.microsoft.com/office/drawing/2014/main" id="{25BF738B-14C2-F513-A8B8-CC2D55790E80}"/>
                  </a:ext>
                </a:extLst>
              </p:cNvPr>
              <p:cNvPicPr/>
              <p:nvPr/>
            </p:nvPicPr>
            <p:blipFill>
              <a:blip r:embed="rId4"/>
              <a:stretch>
                <a:fillRect/>
              </a:stretch>
            </p:blipFill>
            <p:spPr>
              <a:xfrm>
                <a:off x="29010" y="342982"/>
                <a:ext cx="4475880" cy="347040"/>
              </a:xfrm>
              <a:prstGeom prst="rect">
                <a:avLst/>
              </a:prstGeom>
            </p:spPr>
          </p:pic>
        </mc:Fallback>
      </mc:AlternateContent>
      <p:grpSp>
        <p:nvGrpSpPr>
          <p:cNvPr id="5" name="Group 4">
            <a:extLst>
              <a:ext uri="{FF2B5EF4-FFF2-40B4-BE49-F238E27FC236}">
                <a16:creationId xmlns:a16="http://schemas.microsoft.com/office/drawing/2014/main" id="{0EBB08B1-43BB-DB19-7E9F-ADD2B7142ACD}"/>
              </a:ext>
            </a:extLst>
          </p:cNvPr>
          <p:cNvGrpSpPr/>
          <p:nvPr/>
        </p:nvGrpSpPr>
        <p:grpSpPr>
          <a:xfrm>
            <a:off x="4509570" y="418222"/>
            <a:ext cx="681480" cy="291240"/>
            <a:chOff x="4509570" y="418222"/>
            <a:chExt cx="681480" cy="2912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AAE81AD-770F-2DC7-2E68-3AACDE8CFEC4}"/>
                    </a:ext>
                  </a:extLst>
                </p14:cNvPr>
                <p14:cNvContentPartPr/>
                <p14:nvPr/>
              </p14:nvContentPartPr>
              <p14:xfrm>
                <a:off x="4509570" y="418222"/>
                <a:ext cx="581040" cy="266760"/>
              </p14:xfrm>
            </p:contentPart>
          </mc:Choice>
          <mc:Fallback xmlns="">
            <p:pic>
              <p:nvPicPr>
                <p:cNvPr id="3" name="Ink 2">
                  <a:extLst>
                    <a:ext uri="{FF2B5EF4-FFF2-40B4-BE49-F238E27FC236}">
                      <a16:creationId xmlns:a16="http://schemas.microsoft.com/office/drawing/2014/main" id="{4AAE81AD-770F-2DC7-2E68-3AACDE8CFEC4}"/>
                    </a:ext>
                  </a:extLst>
                </p:cNvPr>
                <p:cNvPicPr/>
                <p:nvPr/>
              </p:nvPicPr>
              <p:blipFill>
                <a:blip r:embed="rId6"/>
                <a:stretch>
                  <a:fillRect/>
                </a:stretch>
              </p:blipFill>
              <p:spPr>
                <a:xfrm>
                  <a:off x="4500930" y="409222"/>
                  <a:ext cx="598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75669F8-EB3E-0890-8455-9BBB6C50852A}"/>
                    </a:ext>
                  </a:extLst>
                </p14:cNvPr>
                <p14:cNvContentPartPr/>
                <p14:nvPr/>
              </p14:nvContentPartPr>
              <p14:xfrm>
                <a:off x="5019330" y="624502"/>
                <a:ext cx="171720" cy="84960"/>
              </p14:xfrm>
            </p:contentPart>
          </mc:Choice>
          <mc:Fallback xmlns="">
            <p:pic>
              <p:nvPicPr>
                <p:cNvPr id="4" name="Ink 3">
                  <a:extLst>
                    <a:ext uri="{FF2B5EF4-FFF2-40B4-BE49-F238E27FC236}">
                      <a16:creationId xmlns:a16="http://schemas.microsoft.com/office/drawing/2014/main" id="{475669F8-EB3E-0890-8455-9BBB6C50852A}"/>
                    </a:ext>
                  </a:extLst>
                </p:cNvPr>
                <p:cNvPicPr/>
                <p:nvPr/>
              </p:nvPicPr>
              <p:blipFill>
                <a:blip r:embed="rId8"/>
                <a:stretch>
                  <a:fillRect/>
                </a:stretch>
              </p:blipFill>
              <p:spPr>
                <a:xfrm>
                  <a:off x="5010690" y="615502"/>
                  <a:ext cx="189360" cy="102600"/>
                </a:xfrm>
                <a:prstGeom prst="rect">
                  <a:avLst/>
                </a:prstGeom>
              </p:spPr>
            </p:pic>
          </mc:Fallback>
        </mc:AlternateContent>
      </p:grpSp>
    </p:spTree>
    <p:extLst>
      <p:ext uri="{BB962C8B-B14F-4D97-AF65-F5344CB8AC3E}">
        <p14:creationId xmlns:p14="http://schemas.microsoft.com/office/powerpoint/2010/main" val="263805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1" y="2480642"/>
            <a:ext cx="7969540"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Configuring New Project</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6996295" y="2065144"/>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45794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sz="5400" dirty="0">
                <a:solidFill>
                  <a:schemeClr val="bg1"/>
                </a:solidFill>
                <a:cs typeface="Arial" pitchFamily="34" charset="0"/>
              </a:rPr>
              <a:t>Configuring New Project</a:t>
            </a:r>
            <a:endParaRPr lang="ko-KR" altLang="en-US" sz="5400" dirty="0">
              <a:solidFill>
                <a:schemeClr val="bg1"/>
              </a:solidFill>
              <a:cs typeface="Arial" pitchFamily="34" charset="0"/>
            </a:endParaRPr>
          </a:p>
        </p:txBody>
      </p:sp>
      <p:sp>
        <p:nvSpPr>
          <p:cNvPr id="9" name="Oval 8">
            <a:extLst>
              <a:ext uri="{FF2B5EF4-FFF2-40B4-BE49-F238E27FC236}">
                <a16:creationId xmlns:a16="http://schemas.microsoft.com/office/drawing/2014/main" id="{DE522F0C-0DF7-4C21-8AC9-08AD0B70E26D}"/>
              </a:ext>
            </a:extLst>
          </p:cNvPr>
          <p:cNvSpPr/>
          <p:nvPr/>
        </p:nvSpPr>
        <p:spPr>
          <a:xfrm>
            <a:off x="624951" y="1365189"/>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7C230F-8A3B-497D-A936-26D78239928C}"/>
              </a:ext>
            </a:extLst>
          </p:cNvPr>
          <p:cNvSpPr txBox="1"/>
          <p:nvPr/>
        </p:nvSpPr>
        <p:spPr>
          <a:xfrm>
            <a:off x="662416" y="1365189"/>
            <a:ext cx="322995"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a:t>
            </a:r>
            <a:endParaRPr lang="ko-KR" altLang="en-US" sz="2000" b="1" dirty="0">
              <a:solidFill>
                <a:schemeClr val="bg1"/>
              </a:solidFill>
              <a:latin typeface="+mn-lt"/>
              <a:cs typeface="Arial" pitchFamily="34" charset="0"/>
            </a:endParaRPr>
          </a:p>
        </p:txBody>
      </p:sp>
      <p:sp>
        <p:nvSpPr>
          <p:cNvPr id="13" name="Oval 12">
            <a:extLst>
              <a:ext uri="{FF2B5EF4-FFF2-40B4-BE49-F238E27FC236}">
                <a16:creationId xmlns:a16="http://schemas.microsoft.com/office/drawing/2014/main" id="{8F6BB7B6-24CA-49DB-A7C0-D6BA9DC4309F}"/>
              </a:ext>
            </a:extLst>
          </p:cNvPr>
          <p:cNvSpPr/>
          <p:nvPr/>
        </p:nvSpPr>
        <p:spPr>
          <a:xfrm>
            <a:off x="740714" y="4236440"/>
            <a:ext cx="419178" cy="419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0777BF-1C7F-4855-AE4F-B0AB8C5ECE8D}"/>
              </a:ext>
            </a:extLst>
          </p:cNvPr>
          <p:cNvSpPr txBox="1"/>
          <p:nvPr/>
        </p:nvSpPr>
        <p:spPr>
          <a:xfrm>
            <a:off x="788805" y="4236440"/>
            <a:ext cx="322995" cy="400110"/>
          </a:xfrm>
          <a:prstGeom prst="rect">
            <a:avLst/>
          </a:prstGeom>
          <a:noFill/>
        </p:spPr>
        <p:txBody>
          <a:bodyPr wrap="square" rtlCol="0" anchor="ctr">
            <a:spAutoFit/>
          </a:bodyPr>
          <a:lstStyle/>
          <a:p>
            <a:pPr algn="ctr"/>
            <a:r>
              <a:rPr lang="en-US" altLang="ko-KR" sz="2000" b="1" dirty="0">
                <a:solidFill>
                  <a:schemeClr val="bg1"/>
                </a:solidFill>
                <a:latin typeface="+mn-lt"/>
                <a:cs typeface="Arial" pitchFamily="34" charset="0"/>
              </a:rPr>
              <a:t>2</a:t>
            </a:r>
            <a:endParaRPr lang="ko-KR" altLang="en-US" sz="2000" b="1" dirty="0">
              <a:solidFill>
                <a:schemeClr val="bg1"/>
              </a:solidFill>
              <a:latin typeface="+mn-lt"/>
              <a:cs typeface="Arial" pitchFamily="34" charset="0"/>
            </a:endParaRPr>
          </a:p>
        </p:txBody>
      </p:sp>
      <p:sp>
        <p:nvSpPr>
          <p:cNvPr id="16" name="Text Placeholder 27">
            <a:extLst>
              <a:ext uri="{FF2B5EF4-FFF2-40B4-BE49-F238E27FC236}">
                <a16:creationId xmlns:a16="http://schemas.microsoft.com/office/drawing/2014/main" id="{D9C22DAD-A0FA-42C3-8B57-00D075EC4DE8}"/>
              </a:ext>
            </a:extLst>
          </p:cNvPr>
          <p:cNvSpPr txBox="1">
            <a:spLocks/>
          </p:cNvSpPr>
          <p:nvPr/>
        </p:nvSpPr>
        <p:spPr>
          <a:xfrm>
            <a:off x="1207983" y="4321120"/>
            <a:ext cx="4024311"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Creating the </a:t>
            </a:r>
            <a:r>
              <a:rPr lang="en-US" altLang="ko-KR" sz="2400" dirty="0" err="1">
                <a:solidFill>
                  <a:schemeClr val="bg1"/>
                </a:solidFill>
                <a:cs typeface="Arial" pitchFamily="34" charset="0"/>
              </a:rPr>
              <a:t>MessageContracts</a:t>
            </a:r>
            <a:r>
              <a:rPr lang="en-US" altLang="ko-KR" sz="2400" dirty="0">
                <a:solidFill>
                  <a:schemeClr val="bg1"/>
                </a:solidFill>
                <a:cs typeface="Arial" pitchFamily="34" charset="0"/>
              </a:rPr>
              <a:t> class</a:t>
            </a:r>
          </a:p>
        </p:txBody>
      </p:sp>
      <p:sp>
        <p:nvSpPr>
          <p:cNvPr id="48" name="Text Placeholder 27">
            <a:extLst>
              <a:ext uri="{FF2B5EF4-FFF2-40B4-BE49-F238E27FC236}">
                <a16:creationId xmlns:a16="http://schemas.microsoft.com/office/drawing/2014/main" id="{4F7C5489-1949-430D-9E08-5249B59ED442}"/>
              </a:ext>
            </a:extLst>
          </p:cNvPr>
          <p:cNvSpPr txBox="1">
            <a:spLocks/>
          </p:cNvSpPr>
          <p:nvPr/>
        </p:nvSpPr>
        <p:spPr>
          <a:xfrm>
            <a:off x="1013801" y="1542481"/>
            <a:ext cx="402431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bg1"/>
                </a:solidFill>
                <a:cs typeface="Arial" pitchFamily="34" charset="0"/>
              </a:rPr>
              <a:t>Creating the Class Library Project for .NET</a:t>
            </a:r>
          </a:p>
        </p:txBody>
      </p:sp>
      <p:sp>
        <p:nvSpPr>
          <p:cNvPr id="47" name="Rectangle 46">
            <a:extLst>
              <a:ext uri="{FF2B5EF4-FFF2-40B4-BE49-F238E27FC236}">
                <a16:creationId xmlns:a16="http://schemas.microsoft.com/office/drawing/2014/main" id="{8A531D80-F131-7713-4A40-835DE45E186B}"/>
              </a:ext>
            </a:extLst>
          </p:cNvPr>
          <p:cNvSpPr/>
          <p:nvPr/>
        </p:nvSpPr>
        <p:spPr>
          <a:xfrm>
            <a:off x="8391525" y="1271588"/>
            <a:ext cx="3505201" cy="2309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descr="A screenshot of a computer&#10;&#10;Description automatically generated">
            <a:extLst>
              <a:ext uri="{FF2B5EF4-FFF2-40B4-BE49-F238E27FC236}">
                <a16:creationId xmlns:a16="http://schemas.microsoft.com/office/drawing/2014/main" id="{0D8A8693-A183-3307-A26A-9964426A61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113" y="1365189"/>
            <a:ext cx="7048500" cy="2317750"/>
          </a:xfrm>
          <a:prstGeom prst="rect">
            <a:avLst/>
          </a:prstGeom>
        </p:spPr>
      </p:pic>
      <p:sp>
        <p:nvSpPr>
          <p:cNvPr id="12" name="Rectangle 11">
            <a:extLst>
              <a:ext uri="{FF2B5EF4-FFF2-40B4-BE49-F238E27FC236}">
                <a16:creationId xmlns:a16="http://schemas.microsoft.com/office/drawing/2014/main" id="{BE68E8DB-AB72-584D-B384-2283B506D206}"/>
              </a:ext>
            </a:extLst>
          </p:cNvPr>
          <p:cNvSpPr/>
          <p:nvPr/>
        </p:nvSpPr>
        <p:spPr>
          <a:xfrm>
            <a:off x="411061" y="2273417"/>
            <a:ext cx="3422708"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AEAC7DAC-946D-34E8-9F67-D149AE6F696E}"/>
              </a:ext>
            </a:extLst>
          </p:cNvPr>
          <p:cNvSpPr/>
          <p:nvPr/>
        </p:nvSpPr>
        <p:spPr>
          <a:xfrm>
            <a:off x="4954223" y="4195285"/>
            <a:ext cx="3103926" cy="19630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42AEF319-3FCD-A2A3-4CD2-B5E62EDA92CC}"/>
              </a:ext>
            </a:extLst>
          </p:cNvPr>
          <p:cNvSpPr/>
          <p:nvPr/>
        </p:nvSpPr>
        <p:spPr>
          <a:xfrm>
            <a:off x="4513277" y="4999839"/>
            <a:ext cx="1023457" cy="10296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Rectangle 17">
            <a:extLst>
              <a:ext uri="{FF2B5EF4-FFF2-40B4-BE49-F238E27FC236}">
                <a16:creationId xmlns:a16="http://schemas.microsoft.com/office/drawing/2014/main" id="{8B6C43E8-8754-7763-561C-17C0C4C19DE4}"/>
              </a:ext>
            </a:extLst>
          </p:cNvPr>
          <p:cNvSpPr/>
          <p:nvPr/>
        </p:nvSpPr>
        <p:spPr>
          <a:xfrm>
            <a:off x="4957894" y="4161664"/>
            <a:ext cx="7128719" cy="2356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MessageContracts</a:t>
            </a:r>
            <a:r>
              <a:rPr lang="en-US" dirty="0">
                <a:solidFill>
                  <a:schemeClr val="tx1"/>
                </a:solidFill>
              </a:rPr>
              <a:t> class defines the format and structure of messages that will be exchanged between different microservices of the messaging system. </a:t>
            </a:r>
            <a:endParaRPr lang="el-GR" dirty="0">
              <a:solidFill>
                <a:schemeClr val="tx1"/>
              </a:solidFill>
            </a:endParaRPr>
          </a:p>
        </p:txBody>
      </p:sp>
    </p:spTree>
    <p:extLst>
      <p:ext uri="{BB962C8B-B14F-4D97-AF65-F5344CB8AC3E}">
        <p14:creationId xmlns:p14="http://schemas.microsoft.com/office/powerpoint/2010/main" val="18048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0" y="2480642"/>
            <a:ext cx="8229599"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Building the Microservices</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6836904" y="2025548"/>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30003433"/>
      </p:ext>
    </p:extLst>
  </p:cSld>
  <p:clrMapOvr>
    <a:masterClrMapping/>
  </p:clrMapOvr>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4468</TotalTime>
  <Words>608</Words>
  <Application>Microsoft Office PowerPoint</Application>
  <PresentationFormat>Widescreen</PresentationFormat>
  <Paragraphs>90</Paragraphs>
  <Slides>18</Slides>
  <Notes>0</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18</vt:i4>
      </vt:variant>
    </vt:vector>
  </HeadingPairs>
  <TitlesOfParts>
    <vt:vector size="22" baseType="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Georgios Birmpakos</cp:lastModifiedBy>
  <cp:revision>132</cp:revision>
  <dcterms:created xsi:type="dcterms:W3CDTF">2018-04-24T17:14:44Z</dcterms:created>
  <dcterms:modified xsi:type="dcterms:W3CDTF">2023-08-25T15:38:32Z</dcterms:modified>
</cp:coreProperties>
</file>